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300" r:id="rId5"/>
    <p:sldId id="301" r:id="rId6"/>
    <p:sldId id="276" r:id="rId7"/>
    <p:sldId id="302" r:id="rId8"/>
    <p:sldId id="303" r:id="rId9"/>
    <p:sldId id="304" r:id="rId10"/>
    <p:sldId id="278" r:id="rId11"/>
    <p:sldId id="299" r:id="rId12"/>
    <p:sldId id="279" r:id="rId13"/>
    <p:sldId id="280" r:id="rId14"/>
    <p:sldId id="281" r:id="rId15"/>
    <p:sldId id="293" r:id="rId16"/>
    <p:sldId id="294" r:id="rId17"/>
    <p:sldId id="296" r:id="rId18"/>
    <p:sldId id="297" r:id="rId19"/>
    <p:sldId id="298" r:id="rId20"/>
    <p:sldId id="306" r:id="rId21"/>
    <p:sldId id="310" r:id="rId22"/>
    <p:sldId id="311" r:id="rId23"/>
    <p:sldId id="312" r:id="rId24"/>
    <p:sldId id="261" r:id="rId25"/>
    <p:sldId id="307" r:id="rId26"/>
    <p:sldId id="269" r:id="rId27"/>
    <p:sldId id="308" r:id="rId28"/>
    <p:sldId id="305" r:id="rId29"/>
    <p:sldId id="309" r:id="rId30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588" autoAdjust="0"/>
    <p:restoredTop sz="94671" autoAdjust="0"/>
  </p:normalViewPr>
  <p:slideViewPr>
    <p:cSldViewPr>
      <p:cViewPr>
        <p:scale>
          <a:sx n="30" d="100"/>
          <a:sy n="30" d="100"/>
        </p:scale>
        <p:origin x="-3390" y="-94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79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56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06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776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63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85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9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360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16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6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1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2A22-69B9-4A03-8630-B2A8B7E9ECB2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1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32A22-69B9-4A03-8630-B2A8B7E9ECB2}" type="datetimeFigureOut">
              <a:rPr lang="ru-RU" smtClean="0"/>
              <a:pPr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61038-843C-4CFC-A8C6-8F45463347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4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4572000"/>
            <a:ext cx="5829300" cy="1960033"/>
          </a:xfrm>
        </p:spPr>
        <p:txBody>
          <a:bodyPr>
            <a:normAutofit fontScale="90000"/>
          </a:bodyPr>
          <a:lstStyle/>
          <a:p>
            <a:r>
              <a:rPr lang="ru-RU" dirty="0"/>
              <a:t>3</a:t>
            </a:r>
            <a:r>
              <a:rPr lang="ru-RU" dirty="0" smtClean="0"/>
              <a:t>. Пути (путей) движения внутри здания (в </a:t>
            </a:r>
            <a:r>
              <a:rPr lang="ru-RU" dirty="0" err="1" smtClean="0"/>
              <a:t>т.ч</a:t>
            </a:r>
            <a:r>
              <a:rPr lang="ru-RU" dirty="0" smtClean="0"/>
              <a:t>. путей эвакуации)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6712" y="179512"/>
            <a:ext cx="5829300" cy="1960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3 </a:t>
            </a:r>
          </a:p>
          <a:p>
            <a:pPr algn="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Акту обследования ОСИ к паспорту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оступности ОСИ №__ от «____»__________2021г</a:t>
            </a:r>
            <a:r>
              <a:rPr lang="ru-RU" sz="1600" dirty="0" smtClean="0"/>
              <a:t>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87955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№9 Дверь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0" descr="C:\Users\Admin\Desktop\паспорт доступности\0-02-05-2181bf7a4be14d94f81c3dc504702621b4f45fcb0bc5ae8098a2de89bfb6707c_16879a1db9a2b0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1285852"/>
            <a:ext cx="5089958" cy="6786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691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№10 Дверь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паспорт доступности\0-02-0a-543e3fe03a1ed9e07de9e01a17820871563bb5e47e0c57032ebd7ffad2f4c0c6_4476c44341cb7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32" y="1571604"/>
            <a:ext cx="5250694" cy="7000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443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№11 Дверь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5" descr="C:\Users\Admin\Desktop\паспорт доступности\0-02-05-b83b59dffaf21805bd7560a79eda80b39fa407dedaa61352d6e87eb125621f72_6ac8840581e32b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1500166"/>
            <a:ext cx="5000660" cy="6667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9877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№12 Дверь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Admin\Desktop\паспорт доступности\0-02-05-50d040e3e963933709f89fe14169a4d93cdc528f4d41ec56e42a4a8369adf08a_3f3b098c605b31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1571604"/>
            <a:ext cx="5143536" cy="6858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7074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№13 Дверь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7" descr="C:\Users\Admin\Desktop\паспорт доступности\0-02-05-b1b1af57cc22290f9501f9741c727026a99c1afee55a3be69e3a95b5deab7576_4341d6058aeb6c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8" y="1500166"/>
            <a:ext cx="5143536" cy="6858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993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№14 Дверь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Users\Admin\Desktop\паспорт доступности\0-02-05-287d9c11b7856511063bd8154f786f7755b45f05e940dc5ff3806ed04e5706c2_19cdbc1f596cff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31" y="1428728"/>
            <a:ext cx="5197115" cy="6929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75511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№15 Дверь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C:\Users\Admin\Desktop\паспорт доступности\0-02-05-0097a1505d7f4375e997948edd6162c5cdd53b939f9e45220de6a27e2aa7f759_e745a42e9ed812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1500166"/>
            <a:ext cx="5286412" cy="7048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7269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№16 Дверь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8" descr="C:\Users\Admin\Desktop\паспорт доступности\0-02-05-6a7d9738959e9c9fea17af00de506a3b7a25c7bfdcf0a3459b8670f218fdedbf_bb06ae539d12ca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7" y="1428728"/>
            <a:ext cx="5143537" cy="6858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4593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№17 Дверь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9" descr="C:\Users\Admin\Desktop\паспорт доступности\0-02-05-77d4aa5d717d5137adc8f8fb29a7eea4b54e67fc2d2321145d9aeb12a178c894_c538bb3343bf65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1500166"/>
            <a:ext cx="5089958" cy="6786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5963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№18 Дверь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1" descr="C:\Users\Admin\Desktop\паспорт доступности\0-02-05-488e60b0d65736a85e86f70074cb1b4fef2b89229a0fd2e9e51e81c4c2eb39a5_306c025d34bfd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1714480"/>
            <a:ext cx="5304272" cy="7072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19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/>
          <a:lstStyle/>
          <a:p>
            <a:r>
              <a:rPr lang="ru-RU" dirty="0" smtClean="0"/>
              <a:t>№1 Коридор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паспорт доступности\паспорт доступности Солнышко\3\0-02-05-9960aa09e148c25fafd9e377cb6a5c55f626b0fde9eccad24e6dde9a5f8335fe_f961e6c53f1acc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4" y="1500166"/>
            <a:ext cx="2786082" cy="3714776"/>
          </a:xfrm>
          <a:prstGeom prst="rect">
            <a:avLst/>
          </a:prstGeom>
          <a:noFill/>
        </p:spPr>
      </p:pic>
      <p:pic>
        <p:nvPicPr>
          <p:cNvPr id="1027" name="Picture 3" descr="C:\Users\Admin\Desktop\паспорт доступности\паспорт доступности Солнышко\3\0-02-0a-b07d057a73d74506e5e7e6d3db9453bf3578b2a6091942343435dd69415e36e4_5de5fa219bac67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991" y="1547845"/>
            <a:ext cx="2750323" cy="3667097"/>
          </a:xfrm>
          <a:prstGeom prst="rect">
            <a:avLst/>
          </a:prstGeom>
          <a:noFill/>
        </p:spPr>
      </p:pic>
      <p:pic>
        <p:nvPicPr>
          <p:cNvPr id="1028" name="Picture 4" descr="C:\Users\Admin\Desktop\паспорт доступности\паспорт доступности Солнышко\3\0-02-05-b648f86234fc763cc0c0414849b9cebfb77714d8e9bdb053fff699ed6f37aa5a_fe798f371bd38a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5" y="5214942"/>
            <a:ext cx="2786082" cy="3714776"/>
          </a:xfrm>
          <a:prstGeom prst="rect">
            <a:avLst/>
          </a:prstGeom>
          <a:noFill/>
        </p:spPr>
      </p:pic>
      <p:pic>
        <p:nvPicPr>
          <p:cNvPr id="15" name="Picture 5" descr="C:\Users\Admin\Desktop\паспорт доступности\паспорт доступности Солнышко\3\0-02-0a-d0687fbf74ba2871735622196ffb7be231f482ef708319ff28ca0f2a05acc30a_9f86c39df69aafd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32" y="5214941"/>
            <a:ext cx="2786082" cy="371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5746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№19 Дверь (выход на крышу)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паспорт доступности\паспорт доступности Золотинка\3\0-02-0a-07e27f8047db6c84fe922f249c79eb505c41de4b8b84975fa4ef54ca7058c163_8a8e50e4ced85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1928794"/>
            <a:ext cx="5143536" cy="6858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198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№20 Дверь (выход на крышу)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Admin\Desktop\паспорт доступности\паспорт доступности Золотинка\3\0-02-0a-418faa10ff43dcbcdd0d0cf911dd9169204964f86915732c91eabb01aaeae962_dcb7b64c01e046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8" y="1928794"/>
            <a:ext cx="4929182" cy="6572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198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№21 Дверь (выход на крышу)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Users\Admin\Desktop\паспорт доступности\паспорт доступности Золотинка\3\0-02-05-66796b696fb814fc5c181f5d1b2df05657f62e7f1282197a27d6d1a53d25de8e_8628a303716361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1928794"/>
            <a:ext cx="4929182" cy="6572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198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</a:t>
            </a:r>
            <a:r>
              <a:rPr lang="ru-RU" dirty="0" smtClean="0"/>
              <a:t>22 </a:t>
            </a:r>
            <a:r>
              <a:rPr lang="ru-RU" dirty="0" smtClean="0"/>
              <a:t>Дверь (выход на крышу)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Admin\Desktop\паспорт доступности\паспорт доступности Золотинка\3\0-02-05-8d2a9e98a59ecfcd6eb1b9e7a0807835ae8606fff57a891d638be7ee56493bb4_f7428797570c7f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1857388"/>
            <a:ext cx="5143512" cy="6858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198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/>
          <a:lstStyle/>
          <a:p>
            <a:r>
              <a:rPr lang="ru-RU" dirty="0" smtClean="0"/>
              <a:t>№</a:t>
            </a:r>
            <a:r>
              <a:rPr lang="ru-RU" dirty="0" smtClean="0"/>
              <a:t>23 </a:t>
            </a:r>
            <a:r>
              <a:rPr lang="ru-RU" dirty="0" smtClean="0"/>
              <a:t>Пути эвакуации (в т.ч. зоны безопасности)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Admin\Desktop\паспорт доступности\паспорт доступности Золотинка\3\0-02-0a-4e92aa2dcfbd81aac7be2effdee8637faacb0e42a2a8fc2c089e91338a9e4fe4_ec8446dc6c2e7da8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3786182"/>
            <a:ext cx="3268288" cy="4357717"/>
          </a:xfrm>
          <a:prstGeom prst="rect">
            <a:avLst/>
          </a:prstGeom>
          <a:noFill/>
        </p:spPr>
      </p:pic>
      <p:pic>
        <p:nvPicPr>
          <p:cNvPr id="1029" name="Picture 5" descr="C:\Users\Admin\Desktop\паспорт доступности\паспорт доступности Золотинка\3\0-02-05-e6f513c600af0626f007fc533a3cb66c47fb3ae7db5d31af2ad2328eac0fc683_b2fb4243897a5a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52" y="3762391"/>
            <a:ext cx="3286148" cy="4381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565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/>
          <a:lstStyle/>
          <a:p>
            <a:r>
              <a:rPr lang="ru-RU" dirty="0" smtClean="0"/>
              <a:t>№</a:t>
            </a:r>
            <a:r>
              <a:rPr lang="ru-RU" dirty="0" smtClean="0"/>
              <a:t>24 </a:t>
            </a:r>
            <a:r>
              <a:rPr lang="ru-RU" dirty="0" smtClean="0"/>
              <a:t>Пути эвакуации (в т.ч. зоны безопасности)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\Desktop\паспорт доступности\0-02-0a-f0b65ad707279a3cf03add32d172a6ce4bfca497315c1ad771edef1cfd2e6bed_a6a6772a512b90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3857619"/>
            <a:ext cx="3000396" cy="4000529"/>
          </a:xfrm>
          <a:prstGeom prst="rect">
            <a:avLst/>
          </a:prstGeom>
          <a:noFill/>
        </p:spPr>
      </p:pic>
      <p:pic>
        <p:nvPicPr>
          <p:cNvPr id="5" name="Picture 3" descr="C:\Users\Admin\Desktop\паспорт доступности\0-02-05-a41df117c237af45600eb1d57d94c5e63c835599e9ae1a9fc4bdcfbb7586dfc3_8fd95917cde430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66" y="3857620"/>
            <a:ext cx="3000396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565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</a:t>
            </a:r>
            <a:r>
              <a:rPr lang="ru-RU" dirty="0" smtClean="0"/>
              <a:t>25 </a:t>
            </a:r>
            <a:r>
              <a:rPr lang="ru-RU" dirty="0" smtClean="0"/>
              <a:t>Пути эвакуации (в т.ч. зоны безопасности)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Admin\Desktop\паспорт доступности\0-02-05-33946d9e5a57668ca2d1dc7305806dbaa61de20ae7253781e017f6dc9667b178_cd7b878cb92c00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1785918"/>
            <a:ext cx="5286412" cy="7048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4518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</a:t>
            </a:r>
            <a:r>
              <a:rPr lang="ru-RU" dirty="0" smtClean="0"/>
              <a:t>26 </a:t>
            </a:r>
            <a:r>
              <a:rPr lang="ru-RU" dirty="0" smtClean="0"/>
              <a:t>Пути эвакуации (в т.ч. зоны безопасности)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паспорт доступности\0-02-05-102d5b6c75a6c0da9e32b056279f7886959c8b5ae923fd6c3d42fef1ee26382b_986e496269ba26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1" y="1738314"/>
            <a:ext cx="5179239" cy="6905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4518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</a:t>
            </a:r>
            <a:r>
              <a:rPr lang="ru-RU" dirty="0" smtClean="0"/>
              <a:t>27 </a:t>
            </a:r>
            <a:r>
              <a:rPr lang="ru-RU" dirty="0" smtClean="0"/>
              <a:t>Пути эвакуации (в т.ч. зоны безопасности)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C:\Users\Admin\Desktop\паспорт доступности\паспорт доступности Солнышко\3\0-02-05-d1d4d093635a0a241299ace496d91a449f457dd1af37105f094f72bdfa3f3840_41ab031266c6f3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1857356"/>
            <a:ext cx="5214974" cy="6953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4518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0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</a:t>
            </a:r>
            <a:r>
              <a:rPr lang="ru-RU" dirty="0" smtClean="0"/>
              <a:t>28 </a:t>
            </a:r>
            <a:r>
              <a:rPr lang="ru-RU" dirty="0" smtClean="0"/>
              <a:t>Пути эвакуации (в т.ч. зоны безопасности)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dmin\Desktop\паспорт доступности\паспорт доступности Солнышко\3\0-02-05-4cadf76529cfba1e036d387d7da76ce4a6121e824074d45f4e0d1f4dd7318004_e3c36d478a6a1d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56" y="1857356"/>
            <a:ext cx="5214974" cy="6953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451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-214346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№2 Дверь (выходы на лестницу)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8" descr="C:\Users\Admin\Desktop\паспорт доступности\паспорт доступности Солнышко\3\0-02-0a-a43884e744ee5e6c0ddee5796c0784dd0f004b174470bc7fabefa9432fa8700c_6b63a62e249ff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9" y="1500166"/>
            <a:ext cx="4929223" cy="6572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890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-214346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№3 Дверь (выходы на лестницу)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6" descr="C:\Users\Admin\Desktop\паспорт доступности\паспорт доступности Солнышко\3\0-02-0a-08c9b1e54513edd7338657dfab47798b706750086eccbc49db7fdb5d823f7014_f17b6238b77bdd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74" y="1643043"/>
            <a:ext cx="5357851" cy="714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890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-214346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№4 Дверь (выходы на лестницу)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7" descr="C:\Users\Admin\Desktop\паспорт доступности\паспорт доступности Солнышко\3\0-02-05-6a963c5c4e7034b64defc448b3d5af7c6056fe975cfbbc537a648ea1b602ae51_81563673dbdd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46" y="1643042"/>
            <a:ext cx="5072098" cy="6762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890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-357222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№5 Дверь (выходы из спален)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Admin\Desktop\паспорт доступности\паспорт доступности Солнышко\3\0-02-0a-2ddfedd19e769d411bca73759d52970f16c68ab94bd3d8a56b84358bad2aee52_def6fb4027c62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1643042"/>
            <a:ext cx="5000660" cy="6667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836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-357222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№6 Дверь (выходы из спален)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C:\Users\Admin\Desktop\паспорт доступности\паспорт доступности Солнышко\3\0-02-05-762a27fae049c0a694cda67b0ed53bf9036d0c04108d8c0ecdb05ec67d66d316_339919ef81284a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94" y="1428728"/>
            <a:ext cx="5286412" cy="7048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836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-357222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№7 Дверь (выходы из спален)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паспорт доступности\паспорт доступности Солнышко\3\0-02-05-5b50fd38e7e2b043274db3c1f36c462d9d4ac485544109133b6085702120104e_b3732ebe322535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8" y="1571604"/>
            <a:ext cx="4857784" cy="7177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836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-357222"/>
            <a:ext cx="5829300" cy="1960033"/>
          </a:xfrm>
        </p:spPr>
        <p:txBody>
          <a:bodyPr>
            <a:normAutofit/>
          </a:bodyPr>
          <a:lstStyle/>
          <a:p>
            <a:r>
              <a:rPr lang="ru-RU" dirty="0" smtClean="0"/>
              <a:t>№8 Дверь (выходы из спален)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Admin\Desktop\паспорт доступности\паспорт доступности Солнышко\3\0-02-0a-b5ce3c203d5ae09effbf7e012224160a9b498cec230057af0666327b9df856a0_4c264a2c089a07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70" y="1285852"/>
            <a:ext cx="5000660" cy="7388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8367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219</Words>
  <Application>Microsoft Office PowerPoint</Application>
  <PresentationFormat>Экран (4:3)</PresentationFormat>
  <Paragraphs>31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3. Пути (путей) движения внутри здания (в т.ч. путей эвакуации)</vt:lpstr>
      <vt:lpstr>№1 Коридор </vt:lpstr>
      <vt:lpstr>№2 Дверь (выходы на лестницу)</vt:lpstr>
      <vt:lpstr>№3 Дверь (выходы на лестницу)</vt:lpstr>
      <vt:lpstr>№4 Дверь (выходы на лестницу)</vt:lpstr>
      <vt:lpstr>№5 Дверь (выходы из спален)</vt:lpstr>
      <vt:lpstr>№6 Дверь (выходы из спален)</vt:lpstr>
      <vt:lpstr>№7 Дверь (выходы из спален)</vt:lpstr>
      <vt:lpstr>№8 Дверь (выходы из спален)</vt:lpstr>
      <vt:lpstr>№9 Дверь</vt:lpstr>
      <vt:lpstr>№10 Дверь</vt:lpstr>
      <vt:lpstr>№11 Дверь</vt:lpstr>
      <vt:lpstr>№12 Дверь</vt:lpstr>
      <vt:lpstr>№13 Дверь</vt:lpstr>
      <vt:lpstr>№14 Дверь</vt:lpstr>
      <vt:lpstr>№15 Дверь</vt:lpstr>
      <vt:lpstr>№16 Дверь</vt:lpstr>
      <vt:lpstr>№17 Дверь</vt:lpstr>
      <vt:lpstr>№18 Дверь</vt:lpstr>
      <vt:lpstr>№19 Дверь (выход на крышу)</vt:lpstr>
      <vt:lpstr>№20 Дверь (выход на крышу)</vt:lpstr>
      <vt:lpstr>№21 Дверь (выход на крышу)</vt:lpstr>
      <vt:lpstr>№22 Дверь (выход на крышу)</vt:lpstr>
      <vt:lpstr>№23 Пути эвакуации (в т.ч. зоны безопасности)</vt:lpstr>
      <vt:lpstr>№24 Пути эвакуации (в т.ч. зоны безопасности)</vt:lpstr>
      <vt:lpstr>№25 Пути эвакуации (в т.ч. зоны безопасности)</vt:lpstr>
      <vt:lpstr>№26 Пути эвакуации (в т.ч. зоны безопасности)</vt:lpstr>
      <vt:lpstr>№27 Пути эвакуации (в т.ч. зоны безопасности)</vt:lpstr>
      <vt:lpstr>№28 Пути эвакуации (в т.ч. зоны безопасности)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Территории, прилегающий к зданию (участка)</dc:title>
  <dc:creator>OEM</dc:creator>
  <cp:lastModifiedBy>Admin</cp:lastModifiedBy>
  <cp:revision>29</cp:revision>
  <cp:lastPrinted>2021-09-29T08:29:02Z</cp:lastPrinted>
  <dcterms:created xsi:type="dcterms:W3CDTF">2020-07-07T05:32:14Z</dcterms:created>
  <dcterms:modified xsi:type="dcterms:W3CDTF">2021-10-08T00:43:51Z</dcterms:modified>
</cp:coreProperties>
</file>