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1" r:id="rId5"/>
    <p:sldId id="260" r:id="rId6"/>
    <p:sldId id="262" r:id="rId7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964" y="-3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0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7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6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9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60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1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1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2A22-69B9-4A03-8630-B2A8B7E9ECB2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457200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Территории, прилегающий к зданию (участка)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712" y="179512"/>
            <a:ext cx="5829300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 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Акту обследования ОСИ к паспорту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оступности ОСИ №__ от «____»__________2021г</a:t>
            </a:r>
            <a:r>
              <a:rPr lang="ru-RU" sz="1600" dirty="0" smtClean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79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№1 вход (входы) на территорию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-02-0a-2857d1b80dbf33a91b2b3a6efb18d19ac50223ed290838599c4b3b8d748ffb71_f1587cb58cb9c2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70" y="1785918"/>
            <a:ext cx="5214974" cy="69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7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86" y="1142976"/>
            <a:ext cx="3643314" cy="2643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№2 Путь (пути) движения на территорию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аспорт доступности\паспорт доступности Солнышко\0-02-0a-39f17e817ed5a670241245b806fa3ed3e0ae1bd33ec26a52eb915996dcc93b34_9b6f10c80c3f8b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0"/>
            <a:ext cx="3000396" cy="4289758"/>
          </a:xfrm>
          <a:prstGeom prst="rect">
            <a:avLst/>
          </a:prstGeom>
          <a:noFill/>
        </p:spPr>
      </p:pic>
      <p:pic>
        <p:nvPicPr>
          <p:cNvPr id="1027" name="Picture 3" descr="C:\Users\Admin\Desktop\паспорт доступности\паспорт доступности Солнышко\0-02-05-5a0302fdcb55b441e7a2909e2faaf131cd21c0fe8d621a048d62574a00980d28_81e6aa30c39926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2" y="4286248"/>
            <a:ext cx="3074055" cy="4857752"/>
          </a:xfrm>
          <a:prstGeom prst="rect">
            <a:avLst/>
          </a:prstGeom>
          <a:noFill/>
        </p:spPr>
      </p:pic>
      <p:pic>
        <p:nvPicPr>
          <p:cNvPr id="1028" name="Picture 4" descr="C:\Users\Admin\Desktop\паспорт доступности\паспорт доступности Солнышко\0-02-05-64a4b85f2468a0f082894a52dd4fcd5f953bde9b4cfeba97403b17e8c71c4606_44c4c7414227c8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90" y="4286248"/>
            <a:ext cx="3074055" cy="4857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9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714348"/>
            <a:ext cx="5829300" cy="1960033"/>
          </a:xfrm>
        </p:spPr>
        <p:txBody>
          <a:bodyPr/>
          <a:lstStyle/>
          <a:p>
            <a:r>
              <a:rPr lang="ru-RU" dirty="0" smtClean="0"/>
              <a:t>№3 Лестница (наружная)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аспорт доступности\паспорт доступности Солнышко\0-02-05-852b16df8a85301e18d6718362034e4189f934aba1f50216b3a37f9e431ca35c_8d3f8d84db758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46" y="2928926"/>
            <a:ext cx="6405554" cy="4804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56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№4 Пандус (наружный)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паспорт доступности\паспорт доступности Солнышко\0-02-05-21a9923470c908edd13b1d9e54efa39d76bc32cfeaf9529d825f0f069109cd06_5313f703287f7f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1428728"/>
            <a:ext cx="5214958" cy="6953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28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№5 Автостоянка и парковка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Admin\Desktop\паспорт доступности\паспорт доступности Солнышко\0-02-0a-0edf4352cd0e3c60f72f036b008315a498fce7abc0482f32adb016adafe86dd7_55e824ebb35fba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1285852"/>
            <a:ext cx="5429288" cy="4071966"/>
          </a:xfrm>
          <a:prstGeom prst="rect">
            <a:avLst/>
          </a:prstGeom>
          <a:noFill/>
        </p:spPr>
      </p:pic>
      <p:pic>
        <p:nvPicPr>
          <p:cNvPr id="4098" name="Picture 2" descr="C:\Users\Admin\Desktop\паспорт доступности\паспорт доступности Солнышко\0-02-0a-13ea9d9a6e4f5e55e4526781fac32cf2879c5e7dc5b9ef89f637f822cca003dc_84ed2234702b4c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4500562"/>
            <a:ext cx="5714997" cy="428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66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1. Территории, прилегающий к зданию (участка)</vt:lpstr>
      <vt:lpstr>№1 вход (входы) на территорию</vt:lpstr>
      <vt:lpstr>№2 Путь (пути) движения на территорию</vt:lpstr>
      <vt:lpstr>№3 Лестница (наружная)</vt:lpstr>
      <vt:lpstr>№4 Пандус (наружный) </vt:lpstr>
      <vt:lpstr>№5 Автостоянка и парковка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Территории, прилегающий к зданию (участка)</dc:title>
  <dc:creator>OEM</dc:creator>
  <cp:lastModifiedBy>Admin</cp:lastModifiedBy>
  <cp:revision>11</cp:revision>
  <cp:lastPrinted>2021-09-29T08:47:19Z</cp:lastPrinted>
  <dcterms:created xsi:type="dcterms:W3CDTF">2020-07-07T05:32:14Z</dcterms:created>
  <dcterms:modified xsi:type="dcterms:W3CDTF">2021-10-07T07:42:05Z</dcterms:modified>
</cp:coreProperties>
</file>