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60" r:id="rId6"/>
    <p:sldId id="274" r:id="rId7"/>
    <p:sldId id="291" r:id="rId8"/>
    <p:sldId id="307" r:id="rId9"/>
    <p:sldId id="275" r:id="rId10"/>
    <p:sldId id="305" r:id="rId11"/>
    <p:sldId id="304" r:id="rId12"/>
    <p:sldId id="303" r:id="rId13"/>
    <p:sldId id="302" r:id="rId14"/>
    <p:sldId id="301" r:id="rId15"/>
    <p:sldId id="292" r:id="rId16"/>
    <p:sldId id="300" r:id="rId17"/>
    <p:sldId id="299" r:id="rId18"/>
    <p:sldId id="298" r:id="rId19"/>
    <p:sldId id="297" r:id="rId20"/>
    <p:sldId id="281" r:id="rId21"/>
    <p:sldId id="295" r:id="rId22"/>
    <p:sldId id="296" r:id="rId23"/>
    <p:sldId id="279" r:id="rId24"/>
    <p:sldId id="293" r:id="rId25"/>
    <p:sldId id="280" r:id="rId26"/>
    <p:sldId id="294" r:id="rId27"/>
    <p:sldId id="27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230E70-374C-491F-842F-1B62ADDAA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6A0C900-406E-4551-87C4-E4CA2EB22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48CEC6-55FA-4132-94F7-424BDB8F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EECEE1-0364-4A75-881E-B67BB47D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33DC46-5BAD-469D-8A3B-86E2F46D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902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ACAF84-79CF-44CA-8709-355377E6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2B137F7-9C2B-444D-B4C5-A9A5C3EA4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A5F9C7-CDB8-447F-8D12-A203E4B3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331630-48F7-4314-B9D9-483D9DBA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4107E6-A789-452C-8617-4B451356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066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9CEB45E-7AF3-4BEF-87B5-0D2C0253A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FF2A2B5-BD25-4D67-A1C1-44A9F47E2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13F5502-239C-467E-B58D-CCF05A4F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0F7A45-D037-4DAC-904C-0F79D0EE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354101-7CBF-4936-BA74-C62E5C72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045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8ABF75-0B5E-40DA-8E5F-23F16099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6E5F9B-2A75-45D6-A941-31D548B9C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E93F5D-4A3B-406B-B08D-4212CC19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0B4B8F-54A2-480B-8F6A-E617F37E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E5F558-DDCE-492F-9047-AC807F11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05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AD4D47-78D3-45F1-B91E-D1AA32E0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DB111E-1ABE-48C0-B432-1B031F75C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453F9C-BDB3-47C0-A4C3-64E69774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ABB925-664F-4E13-A297-7E468975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532CB8-4F84-4CDC-9CA6-458CBE2C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875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EBE01F-1ADC-4952-A050-49E99C56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AEB03E-8EF7-49CE-820E-45FC716C0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86F3B58-179C-400A-BB57-5D35C59D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8BDC761-6274-42F2-AEF8-F191B0A0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AF5F9CF-6812-4E73-B10C-C4DA959D4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F00C49-F17A-4989-96CA-7DD865B3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34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25E1BF-51D0-43EA-9B89-DE83EF7F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E752B7-0236-4CE1-BE52-DB213C848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2769C62-2A3A-4D71-8359-67E676C17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1142053-1FBF-4211-906C-F44831991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0B5602A-F42C-4E43-85FF-C301F5599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07A62F6-B81F-408C-86AE-CB68F0C8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B068004-9F8A-4CFA-911F-445D048F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430D22A-FDA5-4DA1-AA20-94B216D7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869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DA2F03-A641-4DF4-98F5-90E005FF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9CC4F22-5CB4-4AA8-92B3-8718EDFA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A5675B2-3C55-45EA-AF0C-B54E5CA3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A048A69-3DC4-41EC-8D59-DBC35B03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047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071059D-1755-4046-8CAF-EE8B4A8B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6DC2E05-A133-435D-AFAB-59649F9F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579FEA8-ED0B-4056-AEFB-5BD4B585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810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D55FF3-18DF-45E4-94A4-BC49E429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B933DC-000B-4698-99A6-7C6FEC688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89B6C91-32E8-4017-BCD0-A70E90559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0D1AB8B-A626-4534-9424-D5E3FC74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A4FD4DF-3098-4976-9332-CD494465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7029A79-C534-4334-8DA4-68C4DF97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231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1EF8A9-6B9C-4DEE-919D-D34FC591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246C38C-4BDE-4CEB-991D-7B59A9F1C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3F9BC72-AC02-4EFC-A819-B5E5B53CD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4E538A7-B43D-48CD-97FB-F9CE97E1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9352217-972D-4BFE-9B4E-85666DA4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FEADFFC-BEED-4758-9582-763A6053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095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B4BDE7-1820-4267-A645-BE299212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5DF4C46-E91B-4B82-BEE1-A0BD5C5BC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B92C50-34AD-44CC-ADD7-51E41902C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A617-3481-446D-8C85-670CB7DA70C3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2535B4-88BC-490A-A43C-52580473B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BB47A2-A80A-4F3E-AD57-69EA085EC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764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81675D4-4824-4E69-94B9-73285ACDB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29521" y="1859692"/>
            <a:ext cx="4725601" cy="38115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Туяны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Дугаровны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Добдоновой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детский сад «Золотинка»</a:t>
            </a:r>
          </a:p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696" t="16489" r="21540" b="21011"/>
          <a:stretch>
            <a:fillRect/>
          </a:stretch>
        </p:blipFill>
        <p:spPr bwMode="auto">
          <a:xfrm>
            <a:off x="1395663" y="962527"/>
            <a:ext cx="3669632" cy="511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7410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2310063" y="433136"/>
            <a:ext cx="7916779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Районный смотр-конкурс на лучшее новогоднее оформление «ЯРКИЙ, ЖАРКИЙ, ТВОЙ-2021»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28 декабря 2020 г. </a:t>
            </a:r>
          </a:p>
        </p:txBody>
      </p:sp>
      <p:pic>
        <p:nvPicPr>
          <p:cNvPr id="39938" name="Picture 2" descr="https://bur-zoloti.tvoysadik.ru/upload/tsbur_zoloti_new/images/big/b8/0c/b80cbe30b4e2f468af7d5a80d0b0d5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439" y="1491915"/>
            <a:ext cx="4762500" cy="47625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9940" name="Picture 4" descr="https://bur-zoloti.tvoysadik.ru/upload/tsbur_zoloti_new/images/big/0d/42/0d4298f5b8fa686967314f0dbce97f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8880" y="1540042"/>
            <a:ext cx="4762500" cy="47625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42468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649705" y="180473"/>
            <a:ext cx="10948737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5-летний юбилей детского сада «Золотинка», 1 февраля 2021 г. </a:t>
            </a:r>
          </a:p>
        </p:txBody>
      </p:sp>
      <p:sp>
        <p:nvSpPr>
          <p:cNvPr id="5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348916" y="649706"/>
            <a:ext cx="11574379" cy="1395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1400" dirty="0" smtClean="0"/>
              <a:t>	Пять лет назад, </a:t>
            </a:r>
            <a:r>
              <a:rPr lang="ru-RU" sz="1400" b="1" dirty="0" smtClean="0"/>
              <a:t>1 февраля 2016 года распахнул свои двери</a:t>
            </a:r>
            <a:r>
              <a:rPr lang="ru-RU" sz="1400" dirty="0" smtClean="0"/>
              <a:t>  наш детский сад, уютно расположившись в самом центре села Иволгинск. </a:t>
            </a:r>
          </a:p>
          <a:p>
            <a:pPr algn="just"/>
            <a:r>
              <a:rPr lang="ru-RU" sz="1400" dirty="0" smtClean="0"/>
              <a:t>Это один из самых молодых детских садов Иволгинского района, несмотря на это смог достичь немалых успехов. Детский сад рассчитан на 4 группы- 100 детей, с прекрасно оборудованными групповыми, учебными кабинетами, служебными помещениями и медицинским блоком.</a:t>
            </a:r>
          </a:p>
          <a:p>
            <a:pPr algn="just"/>
            <a:r>
              <a:rPr lang="ru-RU" sz="1400" dirty="0" smtClean="0"/>
              <a:t>	Педагогический коллектив всегда находится в творческом поиске, создавая комфортные условия для свободы выбора и самовыражения в развивающей среде, в общении, в направлениях развития, где ребенок может полностью раскрыть себя. Поддержка разнообразия детства  возможна только в разнообразной образовательной среде.</a:t>
            </a:r>
          </a:p>
          <a:p>
            <a:pPr algn="ctr"/>
            <a:r>
              <a:rPr lang="ru-RU" sz="1400" b="1" dirty="0" smtClean="0"/>
              <a:t>Миссия коллектива - создание условий для максимального раскрытия индивидуального потенциала ребенка, открывающего возможности его активной и успешной жизнедеятельности в сообществе детей и  взрослых.</a:t>
            </a:r>
            <a:endParaRPr lang="ru-RU" sz="1400" dirty="0" smtClean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37890" name="Picture 2" descr="https://bur-zoloti.tvoysadik.ru/upload/tsbur_zoloti_new/images/big/34/db/34dbb2327040d6aa06d16ad0bc845a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6306" y="2913147"/>
            <a:ext cx="4239126" cy="317934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7892" name="Picture 4" descr="https://bur-zoloti.tvoysadik.ru/upload/tsbur_zoloti_new/images/big/c4/0b/c40b246caa17dea7a68e0f11b7cf19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018" y="2959768"/>
            <a:ext cx="3861621" cy="328512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7894" name="Picture 6" descr="https://bur-zoloti.tvoysadik.ru/upload/tsbur_zoloti_new/images/big/aa/bc/aabc88a6e97510b14727c2754b052e1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4756" y="2707105"/>
            <a:ext cx="3081966" cy="383807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42468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649705" y="180473"/>
            <a:ext cx="10948737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Светлый праздник «Сагаалган», 26 февраля 2021 г. </a:t>
            </a:r>
          </a:p>
        </p:txBody>
      </p:sp>
      <p:pic>
        <p:nvPicPr>
          <p:cNvPr id="38914" name="Picture 2" descr="https://bur-zoloti.tvoysadik.ru/upload/tsbur_zoloti_new/images/big/e0/c5/e0c5bf2f504e76baa7329b2f9c502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7775" y="2857500"/>
            <a:ext cx="4762500" cy="35718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8916" name="Picture 4" descr="https://bur-zoloti.tvoysadik.ru/upload/tsbur_zoloti_new/images/big/cb/50/cb50916d1161ac8b2fe0d87d8e821d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027" y="1221206"/>
            <a:ext cx="4762500" cy="35718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42468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649705" y="180473"/>
            <a:ext cx="10948737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Праздничное мероприятие «Весенний хоровод», март 2021 г. </a:t>
            </a:r>
          </a:p>
        </p:txBody>
      </p:sp>
      <p:pic>
        <p:nvPicPr>
          <p:cNvPr id="36866" name="Picture 2" descr="https://bur-zoloti.tvoysadik.ru/upload/tsbur_zoloti_new/images/big/7b/9e/7b9e0c3693ddbe3c1a4258a3450ebf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069" y="727910"/>
            <a:ext cx="7797300" cy="58479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424681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649705" y="180473"/>
            <a:ext cx="10948737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Республиканская игра "ЭКОЛАНДИЯ" среди воспитанников ДОУ и учащихся 1-4 классов ОУ, март 2021 г. </a:t>
            </a:r>
          </a:p>
        </p:txBody>
      </p:sp>
      <p:pic>
        <p:nvPicPr>
          <p:cNvPr id="35842" name="Picture 2" descr="https://bur-zoloti.tvoysadik.ru/upload/tsbur_zoloti_new/images/big/ef/4f/ef4f03f1420266cabded7013b8eb2e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227" y="1642311"/>
            <a:ext cx="4762500" cy="35718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5844" name="Picture 4" descr="https://bur-zoloti.tvoysadik.ru/upload/tsbur_zoloti_new/images/big/e6/b9/e6b9c811066f72db09c4a342e29a93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75" y="1114842"/>
            <a:ext cx="3571875" cy="475297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42468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649705" y="180473"/>
            <a:ext cx="10948737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III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 Международный кастинг-конкурс искусств «Сияние-2021», март 2021 г. </a:t>
            </a:r>
          </a:p>
        </p:txBody>
      </p:sp>
      <p:pic>
        <p:nvPicPr>
          <p:cNvPr id="7172" name="Picture 4" descr="https://bur-zoloti.tvoysadik.ru/upload/tsbur_zoloti_new/images/big/fa/49/fa49cf2c87f170d82934e39a1000b7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305" y="1034715"/>
            <a:ext cx="1953021" cy="259882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4" name="Picture 6" descr="https://bur-zoloti.tvoysadik.ru/upload/tsbur_zoloti_new/images/big/52/a0/52a08bd55731ac90f96b287b93ea4f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6790" y="2273074"/>
            <a:ext cx="1958810" cy="261174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6" name="Picture 8" descr="https://bur-zoloti.tvoysadik.ru/upload/tsbur_zoloti_new/images/big/1b/9c/1b9cb2a845009727fdf103e413b788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7326" y="3871408"/>
            <a:ext cx="1973179" cy="262564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8" name="Picture 10" descr="https://bur-zoloti.tvoysadik.ru/upload/tsbur_zoloti_new/images/big/8b/30/8b30f28fb7934f899a26e018c1738c8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7326" y="1063976"/>
            <a:ext cx="1949115" cy="259362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80" name="Picture 12" descr="https://bur-zoloti.tvoysadik.ru/upload/tsbur_zoloti_new/images/big/19/eb/19eb61071786e3513c695e2ea0d4e5b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31768" y="2382254"/>
            <a:ext cx="1949115" cy="25988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82" name="Picture 14" descr="https://bur-zoloti.tvoysadik.ru/upload/tsbur_zoloti_new/images/big/c8/9f/c89f6bb46f5c4e21fba62acdb79fc0d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74179" y="3744493"/>
            <a:ext cx="1965158" cy="262021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424681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649705" y="180473"/>
            <a:ext cx="10948737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Районный дистанционный конкурс театрализованного творчества «Золотой ключи» посвященный празднованию пятилетия детского сада «Золотинка», март 2021 г. </a:t>
            </a:r>
          </a:p>
        </p:txBody>
      </p:sp>
      <p:pic>
        <p:nvPicPr>
          <p:cNvPr id="34818" name="Picture 2" descr="https://bur-zoloti.tvoysadik.ru/upload/tsbur_zoloti_new/images/big/db/3d/db3d9e55bcdc1c645e86d8ea2c2edf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3427" y="1319378"/>
            <a:ext cx="3571875" cy="475297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4820" name="Picture 4" descr="https://bur-zoloti.tvoysadik.ru/upload/tsbur_zoloti_new/images/big/66/24/662449ec06fab9ce3994067f40a4fb7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5607" y="1311442"/>
            <a:ext cx="3571875" cy="47625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671011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649705" y="180473"/>
            <a:ext cx="10948737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III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Международный детский фестиваль «БАЙКАЛЬСКИЙ СЕРПАНТИН», 5 апреля 2021 г. </a:t>
            </a:r>
          </a:p>
        </p:txBody>
      </p:sp>
      <p:pic>
        <p:nvPicPr>
          <p:cNvPr id="33794" name="Picture 2" descr="https://bur-zoloti.tvoysadik.ru/upload/tsbur_zoloti_new/images/big/e4/8c/e48c0bb536a94087e4ea0f07616d21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700" y="3199562"/>
            <a:ext cx="3417805" cy="341780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348916" y="649706"/>
            <a:ext cx="11574379" cy="1395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Призеры в номинациях «Эко-Бум» (мусорная мода) и  выставка-ярмарка работ поделок и композиций  из бросового материала: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 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Воспитанники подготовительной группы «Радуга»: Лайжит С. Диплом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степени, Кирилл З. Диплом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степени, Богдан Б. Диплом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степени, Василиса Ш. Диплом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степени.</a:t>
            </a:r>
          </a:p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Воспитанники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младшей группы «Полянка»: Константин Ш. Диплом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степени.</a:t>
            </a:r>
          </a:p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Коллективная работа «Мы познаем Байкал»  воспитанников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младшей группы «Полянка», руководитель Музыкова В. Ю. воспитатель</a:t>
            </a:r>
          </a:p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Коллективная работа «Мы создали шар земной, изучаем край родной..»  воспитанников  средней группы «Лучики», руководитель Калашникова Е. В., воспитатель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33796" name="Picture 4" descr="https://bur-zoloti.tvoysadik.ru/upload/tsbur_zoloti_new/images/big/0b/c3/0bc3cf3fac19378ee57d0a047f5f8d7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7594" y="3031958"/>
            <a:ext cx="2698080" cy="359744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3798" name="Picture 6" descr="https://bur-zoloti.tvoysadik.ru/upload/tsbur_zoloti_new/images/big/3e/01/3e01aff1bec3bad990c5083e743c1e1f.jpg"/>
          <p:cNvPicPr>
            <a:picLocks noChangeAspect="1" noChangeArrowheads="1"/>
          </p:cNvPicPr>
          <p:nvPr/>
        </p:nvPicPr>
        <p:blipFill>
          <a:blip r:embed="rId4"/>
          <a:srcRect l="2645" t="4212" r="8325" b="4114"/>
          <a:stretch>
            <a:fillRect/>
          </a:stretch>
        </p:blipFill>
        <p:spPr bwMode="auto">
          <a:xfrm>
            <a:off x="8325853" y="2935705"/>
            <a:ext cx="3645568" cy="375385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67101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661737" y="276726"/>
            <a:ext cx="10479505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Онлайн челлендж «Космос своими руками» посвященный 60-летию полёта Ю. Гагарина 8 апреля 2021 г. </a:t>
            </a:r>
          </a:p>
        </p:txBody>
      </p:sp>
      <p:pic>
        <p:nvPicPr>
          <p:cNvPr id="32770" name="Picture 2" descr="https://bur-zoloti.tvoysadik.ru/upload/tsbur_zoloti_new/images/big/19/8d/198ddcef1875e15586c695498de51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3764" y="1040568"/>
            <a:ext cx="7087435" cy="551402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671011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1949116" y="276726"/>
            <a:ext cx="9028253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Интеллектуальная игра «Речевые подвижные игры-2021», 14 апреля 2021 г. </a:t>
            </a:r>
          </a:p>
        </p:txBody>
      </p:sp>
      <p:pic>
        <p:nvPicPr>
          <p:cNvPr id="31746" name="Picture 2" descr="https://bur-zoloti.tvoysadik.ru/upload/tsbur_zoloti_new/images/big/52/e6/52e6ab971b75fb1d4d7aa1553348f9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5795" y="936332"/>
            <a:ext cx="7243847" cy="543288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67101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20"/>
            <a:ext cx="10515600" cy="435133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 деятельности Детского сада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осуществление образовательной деятельности по реализации образовательных программ дошкольного образования.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Предметом деятельности Детского сада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воспитанников.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Режим работы Детского сада: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Рабочая неделя – пятидневная, с понедельника по пятницу. Длительность пребывания детей в группах – 10,5 часов. Режим работы групп – с 7:30 до 18:00.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655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4235116" y="276724"/>
            <a:ext cx="7603958" cy="1094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Дистанционная районная интеллектуальная игра «Знатоки народной бурятской игры Шагай Наадан», 27 апреля 2021 г. </a:t>
            </a:r>
          </a:p>
        </p:txBody>
      </p:sp>
      <p:pic>
        <p:nvPicPr>
          <p:cNvPr id="3078" name="Picture 6" descr="https://bur-zoloti.tvoysadik.ru/upload/tsbur_zoloti_new/images/big/77/bb/77bb59fef55fa0e210a1313b63d956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2469" y="2827648"/>
            <a:ext cx="3754689" cy="340922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4848726" y="1600200"/>
            <a:ext cx="6356683" cy="1395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Учитель бурятского языка Бадмаева С. М.  с  командой воспитанников, набравшей максимальное количество, за что награждены Дипломом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степени</a:t>
            </a:r>
          </a:p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3080" name="Picture 8" descr="https://bur-zoloti.tvoysadik.ru/upload/tsbur_zoloti_new/images/big/59/9e/599ead4f4704a2515fda834971e007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570" y="950495"/>
            <a:ext cx="3961398" cy="528186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671011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1828800" y="0"/>
            <a:ext cx="9028253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Районный дистанционный конкурс «Смотр строя и песни «Салют, Победа!», посвященного 76-й годовщине Победы в ВОВ 1941-1945гг, среди воспитанников ДОО, 4-26 мая 2021 г. </a:t>
            </a:r>
          </a:p>
        </p:txBody>
      </p:sp>
      <p:pic>
        <p:nvPicPr>
          <p:cNvPr id="3074" name="Picture 2" descr="https://bur-zoloti.tvoysadik.ru/upload/tsbur_zoloti_new/images/big/f0/31/f031bec68c82ead8be046e35cf7960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6691" y="1738563"/>
            <a:ext cx="4762500" cy="35718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6" name="Picture 4" descr="https://bur-zoloti.tvoysadik.ru/upload/tsbur_zoloti_new/images/big/cb/02/cb020da9bceec23cbc76ee0a7e52d2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8891" y="1167063"/>
            <a:ext cx="3571875" cy="47625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671011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7050505" y="360947"/>
            <a:ext cx="4924925" cy="315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Онлайн флешмоб «Стихи и песни победы», посвященный 76-ой годовщине победы в ВОВ 1941-1945гг.</a:t>
            </a:r>
          </a:p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Акция «Бесмертный полк» в онлайн-формате «ПОМНИМ СВОИХ ГЕРОЕВ, ИВОЛГА»</a:t>
            </a:r>
          </a:p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Акция «Споем ко Дню Победы вместе»  с Ариг усом, исполнение  военной песни воспитанниц подготовительной группы «Нам нужна одна победа»</a:t>
            </a:r>
          </a:p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29700" name="Picture 4" descr="https://bur-zoloti.tvoysadik.ru/upload/tsbur_zoloti_new/images/big/14/cc/14cc8dad2579aca34362f8378fae8f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082" y="216569"/>
            <a:ext cx="3381578" cy="253866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702" name="Picture 6" descr="https://bur-zoloti.tvoysadik.ru/upload/tsbur_zoloti_new/images/big/11/a2/11a27bfb721735e5a5ef125cf1090e7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6895" y="3698205"/>
            <a:ext cx="3753854" cy="281539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698" name="Picture 2" descr="https://bur-zoloti.tvoysadik.ru/upload/tsbur_zoloti_new/images/big/cd/e9/cde97bf1ee30a57a512182b9f6db17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1642" y="1582150"/>
            <a:ext cx="3953657" cy="273593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671011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9CC7E-4A9A-49BA-A2E3-286FEBA0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307" y="255944"/>
            <a:ext cx="7077501" cy="20505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Интеллектуальная олимпиада «Успешный дошкольник-2021», май 2021 г.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6" name="Picture 2" descr="https://bur-zoloti.tvoysadik.ru/upload/tsbur_zoloti_new/images/big/3d/ea/3dea8cdc970bf450925e2a7e6f1cb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4830" y="1768913"/>
            <a:ext cx="3369676" cy="448391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48" name="Picture 4" descr="https://bur-zoloti.tvoysadik.ru/upload/tsbur_zoloti_new/images/big/9a/2e/9a2ef4603d19a08237aaf78c6cbafc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7745" y="1768642"/>
            <a:ext cx="3360836" cy="447215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587125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9CC7E-4A9A-49BA-A2E3-286FEBA0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3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Республиканский конкурс фото-видео материалов «Я в пожарные пошел!» и детско-юношеского творчества «Неопалимая купина», посвященный Дню пожарной охраны России, май 2021 г.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2" name="Picture 2" descr="https://bur-zoloti.tvoysadik.ru/upload/tsbur_zoloti_new/images/big/d1/80/d18099370c86b3b7c60715fefffd2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681" y="1702469"/>
            <a:ext cx="3376862" cy="253264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4" name="Picture 4" descr="https://bur-zoloti.tvoysadik.ru/upload/tsbur_zoloti_new/images/big/b0/50/b050ec495c8e8a97ee204c1e88c41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2722" y="2293936"/>
            <a:ext cx="3429835" cy="239402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6" name="Picture 6" descr="https://bur-zoloti.tvoysadik.ru/upload/tsbur_zoloti_new/images/big/3a/87/3a877fabc574a8553e32aee9cf32e9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1789" y="3124327"/>
            <a:ext cx="3390063" cy="254254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200982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9CC7E-4A9A-49BA-A2E3-286FEBA0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Республиканский конкурс  юных талантов «Ярче всех!», посвященный Международному Дню защиты детей, июнь 2021 г.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950BCC8-29E0-46B3-842E-EBBB88A69178}"/>
              </a:ext>
            </a:extLst>
          </p:cNvPr>
          <p:cNvSpPr txBox="1"/>
          <p:nvPr/>
        </p:nvSpPr>
        <p:spPr>
          <a:xfrm>
            <a:off x="3916738" y="2022578"/>
            <a:ext cx="4144803" cy="323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десятку лауреатов конкурса попали наши воспитанники: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Заиграев Кирилл, воспитанник подготовительной группы «Радуга», руководитель Музыкова В. Ю. и Хлебодарова Анастасия, воспитанница средней группы «Лучики», руководитель Калашникова Е. В.</a:t>
            </a:r>
            <a:endParaRPr lang="ru-RU" dirty="0" smtClean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100" name="Picture 4" descr="https://bur-zoloti.tvoysadik.ru/upload/tsbur_zoloti_new/images/big/84/f7/84f700db9095b129fe9170263265f5ac.jpg"/>
          <p:cNvPicPr>
            <a:picLocks noChangeAspect="1" noChangeArrowheads="1"/>
          </p:cNvPicPr>
          <p:nvPr/>
        </p:nvPicPr>
        <p:blipFill>
          <a:blip r:embed="rId2"/>
          <a:srcRect l="11919" t="12244" r="13008" b="3856"/>
          <a:stretch>
            <a:fillRect/>
          </a:stretch>
        </p:blipFill>
        <p:spPr bwMode="auto">
          <a:xfrm>
            <a:off x="794084" y="1842737"/>
            <a:ext cx="2622884" cy="390835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102" name="Picture 6" descr="https://bur-zoloti.tvoysadik.ru/upload/tsbur_zoloti_new/images/big/a7/0c/a70ce45cfe82f69d316497de708668fd.jpg"/>
          <p:cNvPicPr>
            <a:picLocks noChangeAspect="1" noChangeArrowheads="1"/>
          </p:cNvPicPr>
          <p:nvPr/>
        </p:nvPicPr>
        <p:blipFill>
          <a:blip r:embed="rId3"/>
          <a:srcRect t="12110"/>
          <a:stretch>
            <a:fillRect/>
          </a:stretch>
        </p:blipFill>
        <p:spPr bwMode="auto">
          <a:xfrm>
            <a:off x="8387413" y="1870872"/>
            <a:ext cx="2428976" cy="394765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200982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9CC7E-4A9A-49BA-A2E3-286FEBA0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365125"/>
            <a:ext cx="10984831" cy="82600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Конкурс макетов и плакатов, посвященный 85-летию со дня образования Госавтоинспекции, июль 2021 г.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0" name="Picture 2" descr="https://bur-zoloti.tvoysadik.ru/upload/tsbur_zoloti_new/images/big/df/a9/dfa9247de02dd8c84caac7ef4110b5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596" y="2689062"/>
            <a:ext cx="4483763" cy="336282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2" name="Picture 4" descr="https://bur-zoloti.tvoysadik.ru/upload/tsbur_zoloti_new/images/big/ae/0d/ae0da548f86ad2f4ef0e1bf3c8788c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9060" y="1203158"/>
            <a:ext cx="3571875" cy="47625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5E99CC7E-4A9A-49BA-A2E3-286FEBA0D484}"/>
              </a:ext>
            </a:extLst>
          </p:cNvPr>
          <p:cNvSpPr txBox="1">
            <a:spLocks/>
          </p:cNvSpPr>
          <p:nvPr/>
        </p:nvSpPr>
        <p:spPr>
          <a:xfrm>
            <a:off x="826168" y="1095041"/>
            <a:ext cx="6557210" cy="1487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Первое место в номинации " Лучший плакат - Безопасность глазами детей" заняла подготовительная группа " Радуга",  руководитель - воспитатель Иванова Л. И.;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Плакат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младшей группы " Полянка" , руководитель - Музыкова В. Ю. отмечена  сотрудниками ГАИ " За особый вклад в дело профилактики детского дорожно-транспортного травматизма»</a:t>
            </a:r>
          </a:p>
        </p:txBody>
      </p:sp>
    </p:spTree>
    <p:extLst>
      <p:ext uri="{BB962C8B-B14F-4D97-AF65-F5344CB8AC3E}">
        <p14:creationId xmlns="" xmlns:p14="http://schemas.microsoft.com/office/powerpoint/2010/main" val="3671011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7AE802-D031-46CB-9CCF-6BDE21FF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34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Материально-техническая база МБДОУ детский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D39D0E-90AE-4CFC-B315-5F43154F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285"/>
            <a:ext cx="10515600" cy="3327143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2021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году Детский сад провел текущий  косметический ремонт в 4 группах, 4 спальных помещений,  4 приемных, 2 коридоров и 2 этажей,  кабинеты специалистов, физкультурного зала и музыкального зала. А также покраска детских площадок и спортивной (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скамейки,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качели, песочницы).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Произведен ремонт холодильного оборудования, заменены конфорки на электрических плитах, установлен кондиционер в кладовой сухих продуктов.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Материально-техническое состояние Детского сада и территории соответствует действующим санитарно-эпидемиологическим требованиям к устройству, содержанию и организации режима работы в дошкольных организациях, правилам пожарной безопасности, требованиям охраны труда.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CD0750-7A03-4678-B87C-F618A603D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53" y="4446286"/>
            <a:ext cx="2046588" cy="20465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84BD73B-56E8-4277-9B89-615BFB9EF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28" y="4446287"/>
            <a:ext cx="2046587" cy="20465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6490D20-EBAB-44AF-BAA7-CB73D83ABD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70" y="4446287"/>
            <a:ext cx="2046587" cy="20465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67E9C21-4D40-47CB-A31F-21C3EDB32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6" y="4446286"/>
            <a:ext cx="2046586" cy="20465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424828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780D60-24FB-44E5-890A-593FFDFA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5131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Информация о количестве детей, посещающих МБДОУ детский сад «Золотинка» в 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2020-2021 </a:t>
            </a:r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году</a:t>
            </a:r>
            <a:endParaRPr lang="ru-RU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7F9C7772-041A-425F-A8A3-F7F3293448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35268062"/>
              </p:ext>
            </p:extLst>
          </p:nvPr>
        </p:nvGraphicFramePr>
        <p:xfrm>
          <a:off x="1307939" y="1921395"/>
          <a:ext cx="9141242" cy="3131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174">
                  <a:extLst>
                    <a:ext uri="{9D8B030D-6E8A-4147-A177-3AD203B41FA5}">
                      <a16:colId xmlns="" xmlns:a16="http://schemas.microsoft.com/office/drawing/2014/main" val="1283675548"/>
                    </a:ext>
                  </a:extLst>
                </a:gridCol>
                <a:gridCol w="4616808">
                  <a:extLst>
                    <a:ext uri="{9D8B030D-6E8A-4147-A177-3AD203B41FA5}">
                      <a16:colId xmlns="" xmlns:a16="http://schemas.microsoft.com/office/drawing/2014/main" val="461504994"/>
                    </a:ext>
                  </a:extLst>
                </a:gridCol>
                <a:gridCol w="2935260">
                  <a:extLst>
                    <a:ext uri="{9D8B030D-6E8A-4147-A177-3AD203B41FA5}">
                      <a16:colId xmlns="" xmlns:a16="http://schemas.microsoft.com/office/drawing/2014/main" val="965039837"/>
                    </a:ext>
                  </a:extLst>
                </a:gridCol>
              </a:tblGrid>
              <a:tr h="80359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Возрастная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детей на </a:t>
                      </a:r>
                      <a:r>
                        <a:rPr lang="ru-RU" dirty="0" smtClean="0"/>
                        <a:t>01.09.2020 </a:t>
                      </a:r>
                      <a:r>
                        <a:rPr lang="ru-RU" dirty="0"/>
                        <a:t>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2285694"/>
                  </a:ext>
                </a:extLst>
              </a:tr>
              <a:tr h="465575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Разновозрастная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375334"/>
                  </a:ext>
                </a:extLst>
              </a:tr>
              <a:tr h="465575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Средняя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4210981"/>
                  </a:ext>
                </a:extLst>
              </a:tr>
              <a:tr h="465575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Старшая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9524888"/>
                  </a:ext>
                </a:extLst>
              </a:tr>
              <a:tr h="465575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Подготовительная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4857704"/>
                  </a:ext>
                </a:extLst>
              </a:tr>
              <a:tr h="4655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6428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901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F1D77D-CA35-4C76-B190-5B72DAED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Результаты анкетирование родителей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0588EA96-0ACB-4246-978E-137844DC1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296" y="1825625"/>
            <a:ext cx="9106931" cy="403375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Результаты удовлетворенности родителей образовательными услугами следует считать позитивными за 2020-2021учебный год. </a:t>
            </a:r>
          </a:p>
          <a:p>
            <a:r>
              <a:rPr lang="ru-RU" sz="1800" dirty="0" smtClean="0"/>
              <a:t>Большинство родителей полностью удовлетворены оказываемыми образовательными услугами (71,7%), 20,8% частично удовлетворены и 7,5% удовлетворены по отдельным направлениям не удовлетворены. </a:t>
            </a:r>
          </a:p>
          <a:p>
            <a:r>
              <a:rPr lang="ru-RU" sz="1800" dirty="0" smtClean="0"/>
              <a:t>Анализ полученных результатов позволяет говорить об удовлетворенности многими родителями условиями содержания детей в дошкольном учреждении. По результатам анкетирования 71,7% родителей считают, что педагоги дошкольного учреждения полностью соответствуют представлениям о профессионально компетентном педагоге, 28,3% считают, что педагоги частично соответствуют образу о педагоге. </a:t>
            </a:r>
            <a:r>
              <a:rPr lang="ru-RU" sz="2400" dirty="0">
                <a:latin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/>
              <a:t>В опросе приняло участие 53 человека (родители воспитанников всех возрастных групп). 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42189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87D951-EA20-44F1-BE39-895BA497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627"/>
            <a:ext cx="10515600" cy="7661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Дополнительное образование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9C49FF-CFC0-4B49-8348-E97F69671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881"/>
            <a:ext cx="10515600" cy="448550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3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2020-2021 годах </a:t>
            </a: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Детском саду </a:t>
            </a:r>
            <a:r>
              <a:rPr lang="ru-RU" sz="3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работали </a:t>
            </a: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кружки по направлениям:</a:t>
            </a:r>
            <a:endParaRPr lang="ru-RU" sz="3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  </a:t>
            </a:r>
            <a:r>
              <a:rPr lang="ru-RU" sz="3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художественное: «Аппликация»;</a:t>
            </a:r>
            <a:endParaRPr lang="ru-RU" sz="3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социально-педагогическое</a:t>
            </a:r>
            <a:r>
              <a:rPr lang="ru-RU" sz="3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«Шагаай наадан» - игра в кости;</a:t>
            </a:r>
            <a:endParaRPr lang="ru-RU" sz="3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 физкультурно-спортивное: «Йога для детей» , «Веселый </a:t>
            </a:r>
            <a:r>
              <a:rPr lang="ru-RU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рюкзачек</a:t>
            </a: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endParaRPr lang="ru-RU" sz="3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4)  работа по направлению в группах: «Добро пожаловать в экологию!», «Приобщение детей к истокам русской народной культуры», «</a:t>
            </a:r>
            <a:r>
              <a:rPr lang="ru-RU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Здоровьесбережение</a:t>
            </a: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здоровьеформирование</a:t>
            </a: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условиях детского сада», «Театрализованная деятельность» .</a:t>
            </a:r>
            <a:endParaRPr lang="ru-RU" sz="3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3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дополнительном образовании задействовано </a:t>
            </a:r>
            <a:r>
              <a:rPr lang="ru-RU" sz="3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70</a:t>
            </a: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процентов воспитанников Детского сада</a:t>
            </a:r>
            <a:r>
              <a:rPr lang="ru-RU" sz="3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2020 году получена лицензия на дополнительное образование.</a:t>
            </a:r>
            <a:endParaRPr lang="ru-RU" sz="3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46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9CC7E-4A9A-49BA-A2E3-286FEBA0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046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Участие в акции «Неделя безопасности»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 МБДОУ детский сад «Золотинка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»,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25.09.2020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г.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2" name="Picture 2" descr="https://bur-zoloti.tvoysadik.ru/upload/tsbur_zoloti_new/images/big/5b/1b/5b1b8e36069b8aff75d786dbc5773a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038" y="1882942"/>
            <a:ext cx="4762500" cy="35718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44" name="Picture 4" descr="https://bur-zoloti.tvoysadik.ru/upload/tsbur_zoloti_new/images/big/ad/82/ad8294bc1b4fede53e3902514b6934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6761" y="1407693"/>
            <a:ext cx="3667282" cy="488482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31115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9CC7E-4A9A-49BA-A2E3-286FEBA0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«Красавица осень-2020» 09.10.2020г.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18" name="Picture 2" descr="https://bur-zoloti.tvoysadik.ru/upload/tsbur_zoloti_new/images/big/10/ed/10ed2236ed0c97da2423db227fb7e7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07" y="685799"/>
            <a:ext cx="2646948" cy="26469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220" name="Picture 4" descr="https://bur-zoloti.tvoysadik.ru/upload/tsbur_zoloti_new/images/big/6c/9d/6c9d0a3c4aed1efd49e4f711b4c7de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7938" y="1925053"/>
            <a:ext cx="2864518" cy="28645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222" name="Picture 6" descr="https://bur-zoloti.tvoysadik.ru/upload/tsbur_zoloti_new/images/big/ab/43/ab4364730dd8f697c1aaa3bed16ebe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1020" y="661737"/>
            <a:ext cx="2755399" cy="275539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224" name="Picture 8" descr="https://bur-zoloti.tvoysadik.ru/upload/tsbur_zoloti_new/images/big/da/4e/da4e0fc04467de3aea67e6ba54fd4ba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5145" y="3621672"/>
            <a:ext cx="2780129" cy="27801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226" name="Picture 10" descr="https://bur-zoloti.tvoysadik.ru/upload/tsbur_zoloti_new/images/big/b2/f2/b2f24de3ee1ae622d991c78ecac40c8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0211" y="3610310"/>
            <a:ext cx="2755398" cy="275539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1115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9CC7E-4A9A-49BA-A2E3-286FEBA0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505" y="401220"/>
            <a:ext cx="8967537" cy="82112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Участники районного конкурса книжка-малышка среди воспитанников ДОУ, 23 ноября 2020 г.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986" name="Picture 2" descr="https://bur-zoloti.tvoysadik.ru/upload/tsbur_zoloti_new/images/big/df/26/df264fa8cfe317aed106f2f9049c06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9839" y="1323474"/>
            <a:ext cx="3571875" cy="47625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1988" name="Picture 4" descr="https://bur-zoloti.tvoysadik.ru/upload/tsbur_zoloti_new/images/big/a3/e3/a3e330986683e46ceac92d98197da4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7796" y="1251284"/>
            <a:ext cx="3571875" cy="47625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42468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9CC7E-4A9A-49BA-A2E3-286FEBA0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505" y="401220"/>
            <a:ext cx="8967537" cy="82112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Конкурс «Лучшая новогодняя ёлочная игрушка-2021 г.» среди воспитанников детского сада, 25 декабря 2020 г.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6" name="Picture 4" descr="https://bur-zoloti.tvoysadik.ru/upload/tsbur_zoloti_new/images/big/e8/49/e8498b5c9cb011fb25384072a5c0b9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859" y="1913021"/>
            <a:ext cx="4160920" cy="312069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8" name="Picture 6" descr="https://bur-zoloti.tvoysadik.ru/upload/tsbur_zoloti_new/images/big/35/d2/35d272864deb65221910e0e3935016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4272" y="1925679"/>
            <a:ext cx="4304465" cy="322834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4" name="Picture 2" descr="https://bur-zoloti.tvoysadik.ru/upload/tsbur_zoloti_new/images/big/0a/9c/0a9cad025317c2e045131fee9bcf037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8096" y="1648326"/>
            <a:ext cx="3013910" cy="401854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424681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686</Words>
  <Application>Microsoft Office PowerPoint</Application>
  <PresentationFormat>Произвольный</PresentationFormat>
  <Paragraphs>90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 Информация о количестве детей, посещающих МБДОУ детский сад «Золотинка» в 2020-2021 году</vt:lpstr>
      <vt:lpstr>Результаты анкетирование родителей</vt:lpstr>
      <vt:lpstr>Дополнительное образование</vt:lpstr>
      <vt:lpstr>Участие в акции «Неделя безопасности» в МБДОУ детский сад «Золотинка», 25.09.2020 г.</vt:lpstr>
      <vt:lpstr>«Красавица осень-2020» 09.10.2020г.</vt:lpstr>
      <vt:lpstr>Участники районного конкурса книжка-малышка среди воспитанников ДОУ, 23 ноября 2020 г.</vt:lpstr>
      <vt:lpstr>Конкурс «Лучшая новогодняя ёлочная игрушка-2021 г.» среди воспитанников детского сада, 25 декабря 2020 г.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Интеллектуальная олимпиада «Успешный дошкольник-2021», май 2021 г.   </vt:lpstr>
      <vt:lpstr>Республиканский конкурс фото-видео материалов «Я в пожарные пошел!» и детско-юношеского творчества «Неопалимая купина», посвященный Дню пожарной охраны России, май 2021 г.</vt:lpstr>
      <vt:lpstr>I Республиканский конкурс  юных талантов «Ярче всех!», посвященный Международному Дню защиты детей, июнь 2021 г. </vt:lpstr>
      <vt:lpstr>Конкурс макетов и плакатов, посвященный 85-летию со дня образования Госавтоинспекции, июль 2021 г.  </vt:lpstr>
      <vt:lpstr>Материально-техническая база МБДОУ детский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Селма Шарапова</dc:creator>
  <cp:lastModifiedBy>Admin</cp:lastModifiedBy>
  <cp:revision>59</cp:revision>
  <dcterms:created xsi:type="dcterms:W3CDTF">2020-11-25T00:35:32Z</dcterms:created>
  <dcterms:modified xsi:type="dcterms:W3CDTF">2021-12-13T02:27:49Z</dcterms:modified>
</cp:coreProperties>
</file>