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1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15" autoAdjust="0"/>
    <p:restoredTop sz="94660"/>
  </p:normalViewPr>
  <p:slideViewPr>
    <p:cSldViewPr>
      <p:cViewPr>
        <p:scale>
          <a:sx n="50" d="100"/>
          <a:sy n="50" d="100"/>
        </p:scale>
        <p:origin x="-2976" y="-3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56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0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7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6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8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9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60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1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6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1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4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457200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2. Входа (входов) в здание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6712" y="179512"/>
            <a:ext cx="5829300" cy="196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 </a:t>
            </a:r>
          </a:p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Акту обследования ОСИ к паспорту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оступности ОСИ №__ от «____»__________2021г</a:t>
            </a:r>
            <a:r>
              <a:rPr lang="ru-RU" sz="1600" dirty="0" smtClean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7955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№9 Тамбур №3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C:\Users\Admin\Desktop\паспорт доступности\паспорт доступности Солнышко\0-02-05-18ae215b6a51492c5b92bbba6bb1f5586fa5f867ac49bfcf025cf1c021b2a8cf_7b776adacbd442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1404914"/>
            <a:ext cx="5643602" cy="7524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372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№10 Фойе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паспорт доступности\паспорт доступности Золотинка\2\0-02-05-560c70c9cbc38bcc1acc5190985837b6c7b877406ad231b5c1ebdffdb32cb27c_131bfd7959b7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94" y="1500166"/>
            <a:ext cx="5572188" cy="7429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372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</a:t>
            </a:r>
            <a:r>
              <a:rPr lang="ru-RU" smtClean="0"/>
              <a:t>11 </a:t>
            </a:r>
            <a:r>
              <a:rPr lang="ru-RU" smtClean="0"/>
              <a:t>Лифт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паспорт доступности\паспорт доступности Золотинка\2\0-02-05-85856ed19deb5871c3c4516d69b7986b5a815d9ba24a2f6b702849bfe7129d29_67031cd095ec8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333499"/>
            <a:ext cx="5715040" cy="7620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372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№1 Лестница (наружная)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паспорт доступности\паспорт доступности Солнышко\0-02-05-852b16df8a85301e18d6718362034e4189f934aba1f50216b3a37f9e431ca35c_8d3f8d84db758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838436"/>
            <a:ext cx="6381741" cy="4786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574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№2 Пандус (наружный)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паспорт доступности\паспорт доступности Солнышко\1\0-02-05-21a9923470c908edd13b1d9e54efa39d76bc32cfeaf9529d825f0f069109cd06_5313f703287f7f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1357290"/>
            <a:ext cx="5643602" cy="7524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90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№3 Входная площадка (перед дверью)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Admin\Desktop\паспорт доступности\паспорт доступности Солнышко\0-02-05-a374294e05e8e6f6a53a012418eb8856e67421960a0da8454e61262173a73c96_f0c1567ad49dff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04" y="2714612"/>
            <a:ext cx="6381794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56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470" y="179512"/>
            <a:ext cx="5829300" cy="1960033"/>
          </a:xfrm>
        </p:spPr>
        <p:txBody>
          <a:bodyPr/>
          <a:lstStyle/>
          <a:p>
            <a:r>
              <a:rPr lang="ru-RU" dirty="0" smtClean="0"/>
              <a:t>№4 Дверь (входная)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5" descr="C:\Users\Admin\Desktop\паспорт доступности\паспорт доступности Солнышко\0-02-05-f74ce10ea3cda29871a055c492d8bc1b79575ff7233b4aa92496699a610a965f_a71ea0d8221d4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1285852"/>
            <a:ext cx="5214934" cy="6953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287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№5 Дверь (входная 2)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 descr="C:\Users\Admin\Desktop\паспорт доступности\паспорт доступности Солнышко\0-02-05-de125e465925531a1a65635a042a4c38197173ddbdd168c7ba9e2bd3a47fab25_1be1d554b3d79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1428728"/>
            <a:ext cx="5393529" cy="7191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669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№6 Дверь (входная 3)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dmin\Desktop\паспорт доступности\паспорт доступности Солнышко\0-02-0a-1a98f5534f09f114d1de86c75dc24bdd288892cde0573a5d9a5cbd291f2f54c7_6f4ae75c250522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1428728"/>
            <a:ext cx="5500726" cy="7334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831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№7 Тамбур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dmin\Desktop\паспорт доступности\паспорт доступности Солнышко\0-02-05-178b1d729d46bc825bb328b637ff95016caa7bbbf1644297766b468d152ebe40_d40ebd06b6070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500166"/>
            <a:ext cx="5214934" cy="6953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392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№8 Тамбур 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Admin\Desktop\паспорт доступности\паспорт доступности Солнышко\0-02-0a-07afa98e831ab7445f811324d20394072975f5fdc0a37fb9eb5c542bfddb7166_14723025aa89bc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1357290"/>
            <a:ext cx="5447108" cy="7262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3722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2. Входа (входов) в здание</vt:lpstr>
      <vt:lpstr>№1 Лестница (наружная)</vt:lpstr>
      <vt:lpstr>№2 Пандус (наружный)</vt:lpstr>
      <vt:lpstr>№3 Входная площадка (перед дверью)</vt:lpstr>
      <vt:lpstr>№4 Дверь (входная) </vt:lpstr>
      <vt:lpstr>№5 Дверь (входная 2)</vt:lpstr>
      <vt:lpstr>№6 Дверь (входная 3)</vt:lpstr>
      <vt:lpstr>№7 Тамбур №1</vt:lpstr>
      <vt:lpstr>№8 Тамбур №2</vt:lpstr>
      <vt:lpstr>№9 Тамбур №3</vt:lpstr>
      <vt:lpstr>№10 Фойе</vt:lpstr>
      <vt:lpstr>№11 Лифт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Территории, прилегающий к зданию (участка)</dc:title>
  <dc:creator>OEM</dc:creator>
  <cp:lastModifiedBy>Admin</cp:lastModifiedBy>
  <cp:revision>15</cp:revision>
  <cp:lastPrinted>2021-09-29T08:29:15Z</cp:lastPrinted>
  <dcterms:created xsi:type="dcterms:W3CDTF">2020-07-07T05:32:14Z</dcterms:created>
  <dcterms:modified xsi:type="dcterms:W3CDTF">2021-10-28T04:32:07Z</dcterms:modified>
</cp:coreProperties>
</file>