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6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14" autoAdjust="0"/>
    <p:restoredTop sz="94660"/>
  </p:normalViewPr>
  <p:slideViewPr>
    <p:cSldViewPr>
      <p:cViewPr>
        <p:scale>
          <a:sx n="50" d="100"/>
          <a:sy n="50" d="100"/>
        </p:scale>
        <p:origin x="-3000" y="-3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56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06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76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63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85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9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60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16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6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1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1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4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4572000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 Санитарно-гигиенические помещения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6712" y="179512"/>
            <a:ext cx="5829300" cy="1960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5 </a:t>
            </a:r>
          </a:p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Акту обследования ОСИ к паспорту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оступности ОСИ №__ от «____»__________2021г</a:t>
            </a:r>
            <a:r>
              <a:rPr lang="ru-RU" sz="1600" dirty="0" smtClean="0"/>
              <a:t>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87955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-71470"/>
            <a:ext cx="5829300" cy="1571604"/>
          </a:xfrm>
        </p:spPr>
        <p:txBody>
          <a:bodyPr/>
          <a:lstStyle/>
          <a:p>
            <a:r>
              <a:rPr lang="ru-RU" dirty="0" smtClean="0"/>
              <a:t>№9 </a:t>
            </a:r>
            <a:r>
              <a:rPr lang="ru-RU" dirty="0" smtClean="0"/>
              <a:t>Бытовая комната (гардеробная)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Admin\Desktop\паспорт доступности\паспорт доступности Золотинка\5\изображение_viber_2021-10-27_09-25-07-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32" y="1571604"/>
            <a:ext cx="5339975" cy="7119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649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1"/>
            <a:ext cx="5829300" cy="1428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№10 </a:t>
            </a:r>
            <a:r>
              <a:rPr lang="ru-RU" dirty="0" smtClean="0"/>
              <a:t>Бытовая комната (гардеробная)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C:\Users\Admin\Desktop\паспорт доступности\паспорт доступности Золотинка\5\изображение_viber_2021-10-27_09-25-28-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1500166"/>
            <a:ext cx="5500686" cy="7334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649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829300" cy="1960033"/>
          </a:xfrm>
        </p:spPr>
        <p:txBody>
          <a:bodyPr/>
          <a:lstStyle/>
          <a:p>
            <a:r>
              <a:rPr lang="ru-RU" dirty="0" smtClean="0"/>
              <a:t>№1 Туалетная/душевая комната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Admin\Desktop\паспорт доступности\0-02-0a-594cbbd96212596f4c22db942af1e99302869b1a5a0b23ff7f1ba159e8fb9a1b_6d5a5b5702c9a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6" y="1928794"/>
            <a:ext cx="2946818" cy="3929090"/>
          </a:xfrm>
          <a:prstGeom prst="rect">
            <a:avLst/>
          </a:prstGeom>
          <a:noFill/>
        </p:spPr>
      </p:pic>
      <p:pic>
        <p:nvPicPr>
          <p:cNvPr id="1030" name="Picture 6" descr="C:\Users\Admin\Desktop\паспорт доступности\0-02-0a-e8c68a66a32cf363dda5c45d8e5b200aae19c4393e8ff94508fc21344cb4c62e_8440e40bae78c7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90" y="4429124"/>
            <a:ext cx="3196811" cy="426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574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/>
          <a:lstStyle/>
          <a:p>
            <a:r>
              <a:rPr lang="ru-RU" dirty="0" smtClean="0"/>
              <a:t>№2 Туалетная/душевая комната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8" descr="C:\Users\Admin\Desktop\паспорт доступности\0-02-0a-616c4c461735385439966483f33d1d8f3d81e6eda189181cb61e0cd1ba41cac4_164ecb1407403b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1571605"/>
            <a:ext cx="2678925" cy="3571900"/>
          </a:xfrm>
          <a:prstGeom prst="rect">
            <a:avLst/>
          </a:prstGeom>
          <a:noFill/>
        </p:spPr>
      </p:pic>
      <p:pic>
        <p:nvPicPr>
          <p:cNvPr id="9" name="Picture 11" descr="C:\Users\Admin\Desktop\паспорт доступности\0-02-0a-35995250eac2321d836445b6eb152cd53f2e3fe989475d584dffb1fb87445ecb_ada2a4fc243705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4" y="5286380"/>
            <a:ext cx="2661067" cy="3548089"/>
          </a:xfrm>
          <a:prstGeom prst="rect">
            <a:avLst/>
          </a:prstGeom>
          <a:noFill/>
        </p:spPr>
      </p:pic>
      <p:pic>
        <p:nvPicPr>
          <p:cNvPr id="10" name="Picture 10" descr="C:\Users\Admin\Desktop\паспорт доступности\0-02-0a-58a63ffb1f1be69459e072d5967583112cc607e96f2c1bd670865293ab0d6f18_46e2d3bba1914b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2" y="2500298"/>
            <a:ext cx="3143232" cy="4190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182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8700" y="0"/>
            <a:ext cx="5829300" cy="1960033"/>
          </a:xfrm>
        </p:spPr>
        <p:txBody>
          <a:bodyPr/>
          <a:lstStyle/>
          <a:p>
            <a:r>
              <a:rPr lang="ru-RU" dirty="0" smtClean="0"/>
              <a:t>№3 Туалетная/душева комната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13" descr="C:\Users\Admin\Desktop\паспорт доступности\0-02-0a-5e653d24f4f170c294acccc6a179a14ad153f9b4dabdb1034ebc5a5431f5068b_d8ee055b5cb55a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1643041"/>
            <a:ext cx="2625347" cy="3500463"/>
          </a:xfrm>
          <a:prstGeom prst="rect">
            <a:avLst/>
          </a:prstGeom>
          <a:noFill/>
        </p:spPr>
      </p:pic>
      <p:pic>
        <p:nvPicPr>
          <p:cNvPr id="9" name="Picture 9" descr="C:\Users\Admin\Desktop\паспорт доступности\0-02-0a-162f69ee8a8cebdf266e8e25b14072225a9ed8f2f437dbbe7e121824df249fdf_2221ed6b50aff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6" y="5357818"/>
            <a:ext cx="2714644" cy="3619526"/>
          </a:xfrm>
          <a:prstGeom prst="rect">
            <a:avLst/>
          </a:prstGeom>
          <a:noFill/>
        </p:spPr>
      </p:pic>
      <p:pic>
        <p:nvPicPr>
          <p:cNvPr id="10" name="Picture 7" descr="C:\Users\Admin\Desktop\паспорт доступности\0-02-0a-956aedb4ee5079e5a5e2949688677a183e56624209b6b39b83a9bfd3ebcd2090_9c41e890c65858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8264" y="3000364"/>
            <a:ext cx="3375406" cy="4500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649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/>
          <a:lstStyle/>
          <a:p>
            <a:r>
              <a:rPr lang="ru-RU" dirty="0" smtClean="0"/>
              <a:t>№4 Туалетная/душевая комната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Admin\Desktop\паспорт доступности\0-02-0a-2df09db07b2d2434a1bc9117722fb397ee763034c76dcdd96bec90d7defe9ca3_1731e182eba33d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643042"/>
            <a:ext cx="3000396" cy="4000528"/>
          </a:xfrm>
          <a:prstGeom prst="rect">
            <a:avLst/>
          </a:prstGeom>
          <a:noFill/>
        </p:spPr>
      </p:pic>
      <p:pic>
        <p:nvPicPr>
          <p:cNvPr id="6" name="Picture 2" descr="C:\Users\Admin\Desktop\паспорт доступности\0-02-0a-0b4a9b8515233ad74c462288ead8582a6d130cbe3c615dfb27264afcb488c341_9a37a3d754a03d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3764" y="4500594"/>
            <a:ext cx="3214686" cy="4286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649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/>
          <a:lstStyle/>
          <a:p>
            <a:r>
              <a:rPr lang="ru-RU" dirty="0" smtClean="0"/>
              <a:t>№5 Туалетная комната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2" descr="C:\Users\Admin\Desktop\паспорт доступности\0-02-0a-e637b03a78b79bce6c4fb52398aee7c8f158b84c0b0eab9a619e74cbe520964e_ddbb49b6dd8baa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1428728"/>
            <a:ext cx="5500726" cy="7334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649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/>
          <a:lstStyle/>
          <a:p>
            <a:r>
              <a:rPr lang="ru-RU" dirty="0" smtClean="0"/>
              <a:t>№6 Туалетная комната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Users\Admin\Desktop\паспорт доступности\0-02-0a-d6831008a3d83375b95ae942945ba2485e002fda6e3c8f3dd84a91d6e2a4cc59_8b5e2bf531d9ef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32" y="1428728"/>
            <a:ext cx="5500726" cy="7334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649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-214346"/>
            <a:ext cx="5829300" cy="1714480"/>
          </a:xfrm>
        </p:spPr>
        <p:txBody>
          <a:bodyPr/>
          <a:lstStyle/>
          <a:p>
            <a:r>
              <a:rPr lang="ru-RU" dirty="0" smtClean="0"/>
              <a:t>№7 Бытовая комната (гардеробная)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Admin\Desktop\паспорт доступности\паспорт доступности Золотинка\5\изображение_viber_2021-10-27_09-25-46-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32" y="1428728"/>
            <a:ext cx="5357851" cy="714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649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1"/>
            <a:ext cx="5829300" cy="1428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№8 </a:t>
            </a:r>
            <a:r>
              <a:rPr lang="ru-RU" dirty="0" smtClean="0"/>
              <a:t>Бытовая комната (гардеробная)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 descr="C:\Users\Admin\Desktop\паспорт доступности\паспорт доступности Золотинка\5\изображение_viber_2021-10-27_09-26-02-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32" y="1428728"/>
            <a:ext cx="5393529" cy="7191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6495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72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5. Санитарно-гигиенические помещения</vt:lpstr>
      <vt:lpstr>№1 Туалетная/душевая комната</vt:lpstr>
      <vt:lpstr>№2 Туалетная/душевая комната</vt:lpstr>
      <vt:lpstr>№3 Туалетная/душева комната</vt:lpstr>
      <vt:lpstr>№4 Туалетная/душевая комната</vt:lpstr>
      <vt:lpstr>№5 Туалетная комната</vt:lpstr>
      <vt:lpstr>№6 Туалетная комната</vt:lpstr>
      <vt:lpstr>№7 Бытовая комната (гардеробная)</vt:lpstr>
      <vt:lpstr>№8 Бытовая комната (гардеробная)</vt:lpstr>
      <vt:lpstr>№9 Бытовая комната (гардеробная)</vt:lpstr>
      <vt:lpstr>№10 Бытовая комната (гардеробная)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Территории, прилегающий к зданию (участка)</dc:title>
  <dc:creator>OEM</dc:creator>
  <cp:lastModifiedBy>Admin</cp:lastModifiedBy>
  <cp:revision>33</cp:revision>
  <cp:lastPrinted>2021-09-29T08:27:07Z</cp:lastPrinted>
  <dcterms:created xsi:type="dcterms:W3CDTF">2020-07-07T05:32:14Z</dcterms:created>
  <dcterms:modified xsi:type="dcterms:W3CDTF">2021-10-28T04:31:36Z</dcterms:modified>
</cp:coreProperties>
</file>