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59" r:id="rId4"/>
    <p:sldId id="264" r:id="rId5"/>
    <p:sldId id="265" r:id="rId6"/>
  </p:sldIdLst>
  <p:sldSz cx="6858000" cy="9144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2538" y="-7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2A22-69B9-4A03-8630-B2A8B7E9ECB2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1038-843C-4CFC-A8C6-8F45463347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3560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2A22-69B9-4A03-8630-B2A8B7E9ECB2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1038-843C-4CFC-A8C6-8F45463347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7061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2A22-69B9-4A03-8630-B2A8B7E9ECB2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1038-843C-4CFC-A8C6-8F45463347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7762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2A22-69B9-4A03-8630-B2A8B7E9ECB2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1038-843C-4CFC-A8C6-8F45463347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2636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2A22-69B9-4A03-8630-B2A8B7E9ECB2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1038-843C-4CFC-A8C6-8F45463347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0859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2A22-69B9-4A03-8630-B2A8B7E9ECB2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1038-843C-4CFC-A8C6-8F45463347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093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2A22-69B9-4A03-8630-B2A8B7E9ECB2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1038-843C-4CFC-A8C6-8F45463347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3602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2A22-69B9-4A03-8630-B2A8B7E9ECB2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1038-843C-4CFC-A8C6-8F45463347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9165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2A22-69B9-4A03-8630-B2A8B7E9ECB2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1038-843C-4CFC-A8C6-8F45463347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760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2A22-69B9-4A03-8630-B2A8B7E9ECB2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1038-843C-4CFC-A8C6-8F45463347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7173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2A22-69B9-4A03-8630-B2A8B7E9ECB2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1038-843C-4CFC-A8C6-8F45463347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919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32A22-69B9-4A03-8630-B2A8B7E9ECB2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61038-843C-4CFC-A8C6-8F45463347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4427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8680" y="4572000"/>
            <a:ext cx="5829300" cy="196003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4. Зоны целевого назначения здания (целевого посещения объекта)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36712" y="179512"/>
            <a:ext cx="5829300" cy="1960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4 </a:t>
            </a:r>
          </a:p>
          <a:p>
            <a:pPr algn="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Акту обследования ОСИ к паспорту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оступности ОСИ №__ от «____»__________2021г</a:t>
            </a:r>
            <a:r>
              <a:rPr lang="ru-RU" sz="1600" dirty="0" smtClean="0"/>
              <a:t>.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879555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6672" y="0"/>
            <a:ext cx="5829300" cy="1960033"/>
          </a:xfrm>
        </p:spPr>
        <p:txBody>
          <a:bodyPr/>
          <a:lstStyle/>
          <a:p>
            <a:r>
              <a:rPr lang="ru-RU" dirty="0" smtClean="0"/>
              <a:t>№1 Кабинетная форма обслуживания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dmin\Desktop\паспорт доступности\паспорт доступности Солнышко\4\0-02-05-e3dce07f62dc1c0ffb0420f856ec3b66b7d7c8810464f85bf0ef041091095971_4bb0a16fe40323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0394" y="3357554"/>
            <a:ext cx="3214686" cy="4286247"/>
          </a:xfrm>
          <a:prstGeom prst="rect">
            <a:avLst/>
          </a:prstGeom>
          <a:noFill/>
        </p:spPr>
      </p:pic>
      <p:pic>
        <p:nvPicPr>
          <p:cNvPr id="1030" name="Picture 6" descr="C:\Users\Admin\Desktop\паспорт доступности\паспорт доступности Солнышко\4\0-02-0a-e7b62f5ab60079992bede5f2a1fb6b11d6f8638c78ba0f03af5c8ec1f16a4428_55d2d886ffaad9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050" y="3357554"/>
            <a:ext cx="3214686" cy="4286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95746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6672" y="0"/>
            <a:ext cx="5829300" cy="1960033"/>
          </a:xfrm>
        </p:spPr>
        <p:txBody>
          <a:bodyPr>
            <a:normAutofit/>
          </a:bodyPr>
          <a:lstStyle/>
          <a:p>
            <a:r>
              <a:rPr lang="ru-RU" dirty="0" smtClean="0"/>
              <a:t>№2 Кабинетная форма обслуживания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7" descr="C:\Users\Admin\Desktop\паспорт доступности\паспорт доступности Солнышко\4\0-02-0a-8f56aef4d08436d0adb3711eabf760ab63e0efad07267b80ba850d4e20ef3c26_3b7fd3c03000c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84" y="5072066"/>
            <a:ext cx="5000660" cy="3750495"/>
          </a:xfrm>
          <a:prstGeom prst="rect">
            <a:avLst/>
          </a:prstGeom>
          <a:noFill/>
        </p:spPr>
      </p:pic>
      <p:pic>
        <p:nvPicPr>
          <p:cNvPr id="6" name="Picture 3" descr="C:\Users\Admin\Desktop\паспорт доступности\паспорт доступности Солнышко\4\0-02-05-4e975a6759b8534c858ae5f62aa191dbfd0eca623e9dab8c2b6eb406178164d7_1a3dc0a00e8769f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40" y="1643042"/>
            <a:ext cx="3214710" cy="33575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28907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6672" y="0"/>
            <a:ext cx="5829300" cy="1960033"/>
          </a:xfrm>
        </p:spPr>
        <p:txBody>
          <a:bodyPr>
            <a:normAutofit/>
          </a:bodyPr>
          <a:lstStyle/>
          <a:p>
            <a:r>
              <a:rPr lang="ru-RU" dirty="0" smtClean="0"/>
              <a:t>№3 </a:t>
            </a:r>
            <a:r>
              <a:rPr lang="ru-RU" dirty="0" smtClean="0"/>
              <a:t>Зальная </a:t>
            </a:r>
            <a:r>
              <a:rPr lang="ru-RU" dirty="0" smtClean="0"/>
              <a:t>форма обслуживания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8" descr="C:\Users\Admin\Desktop\паспорт доступности\паспорт доступности Солнышко\0-02-05-6d9206c6910e53432b55ff4b0ca319cc154a7404b6fc3f2ec0644ac5a708d460_39daf310a00a54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46" y="1928794"/>
            <a:ext cx="4857784" cy="64770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28907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6672" y="0"/>
            <a:ext cx="5829300" cy="1960033"/>
          </a:xfrm>
        </p:spPr>
        <p:txBody>
          <a:bodyPr>
            <a:normAutofit/>
          </a:bodyPr>
          <a:lstStyle/>
          <a:p>
            <a:r>
              <a:rPr lang="ru-RU" dirty="0" smtClean="0"/>
              <a:t>№4 </a:t>
            </a:r>
            <a:r>
              <a:rPr lang="ru-RU" dirty="0" smtClean="0"/>
              <a:t>Зальная форма </a:t>
            </a:r>
            <a:r>
              <a:rPr lang="ru-RU" dirty="0" smtClean="0"/>
              <a:t>обслуживания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5" descr="C:\Users\Admin\Desktop\паспорт доступности\паспорт доступности Солнышко\4\0-02-0a-42d34717aec54c2d9ad7b3f6906b4eb93b0e37dda8ff1510996bd9497b54ec7e_fd98fc80e653c3b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9" y="1785918"/>
            <a:ext cx="5304271" cy="7072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289075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47</Words>
  <Application>Microsoft Office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4. Зоны целевого назначения здания (целевого посещения объекта)</vt:lpstr>
      <vt:lpstr>№1 Кабинетная форма обслуживания </vt:lpstr>
      <vt:lpstr>№2 Кабинетная форма обслуживания </vt:lpstr>
      <vt:lpstr>№3 Зальная форма обслуживания </vt:lpstr>
      <vt:lpstr>№4 Зальная форма обслуживания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Территории, прилегающий к зданию (участка)</dc:title>
  <dc:creator>OEM</dc:creator>
  <cp:lastModifiedBy>Admin</cp:lastModifiedBy>
  <cp:revision>17</cp:revision>
  <cp:lastPrinted>2021-09-29T08:28:23Z</cp:lastPrinted>
  <dcterms:created xsi:type="dcterms:W3CDTF">2020-07-07T05:32:14Z</dcterms:created>
  <dcterms:modified xsi:type="dcterms:W3CDTF">2021-10-28T04:33:06Z</dcterms:modified>
</cp:coreProperties>
</file>