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1" r:id="rId5"/>
    <p:sldId id="257" r:id="rId6"/>
    <p:sldId id="312" r:id="rId7"/>
    <p:sldId id="313" r:id="rId8"/>
    <p:sldId id="314" r:id="rId9"/>
    <p:sldId id="320" r:id="rId10"/>
    <p:sldId id="319" r:id="rId11"/>
    <p:sldId id="321" r:id="rId12"/>
    <p:sldId id="315" r:id="rId13"/>
    <p:sldId id="317" r:id="rId14"/>
    <p:sldId id="316" r:id="rId15"/>
    <p:sldId id="322" r:id="rId16"/>
    <p:sldId id="274" r:id="rId17"/>
    <p:sldId id="298" r:id="rId18"/>
    <p:sldId id="291" r:id="rId19"/>
    <p:sldId id="307" r:id="rId20"/>
    <p:sldId id="275" r:id="rId21"/>
    <p:sldId id="305" r:id="rId22"/>
    <p:sldId id="304" r:id="rId23"/>
    <p:sldId id="303" r:id="rId24"/>
    <p:sldId id="302" r:id="rId25"/>
    <p:sldId id="301" r:id="rId26"/>
    <p:sldId id="292" r:id="rId27"/>
    <p:sldId id="300" r:id="rId28"/>
    <p:sldId id="29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Уровень готовности к школьному обучению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готовности к школьному обучению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зрелый</c:v>
                </c:pt>
                <c:pt idx="1">
                  <c:v>средний, зреющий</c:v>
                </c:pt>
                <c:pt idx="2">
                  <c:v>ниже среднего, незрелый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0.69</c:v>
                </c:pt>
                <c:pt idx="1">
                  <c:v>0.28599999999999998</c:v>
                </c:pt>
                <c:pt idx="2">
                  <c:v>2.4E-2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230E70-374C-491F-842F-1B62ADDAA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A0C900-406E-4551-87C4-E4CA2EB2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8CEC6-55FA-4132-94F7-424BDB8F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EECEE1-0364-4A75-881E-B67BB47D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33DC46-5BAD-469D-8A3B-86E2F46D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02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CAF84-79CF-44CA-8709-355377E6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B137F7-9C2B-444D-B4C5-A9A5C3EA4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A5F9C7-CDB8-447F-8D12-A203E4B3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331630-48F7-4314-B9D9-483D9DBA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4107E6-A789-452C-8617-4B451356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66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CEB45E-7AF3-4BEF-87B5-0D2C0253A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F2A2B5-BD25-4D67-A1C1-44A9F47E2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3F5502-239C-467E-B58D-CCF05A4F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0F7A45-D037-4DAC-904C-0F79D0EE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354101-7CBF-4936-BA74-C62E5C72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4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8ABF75-0B5E-40DA-8E5F-23F16099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6E5F9B-2A75-45D6-A941-31D548B9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E93F5D-4A3B-406B-B08D-4212CC19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B4B8F-54A2-480B-8F6A-E617F37E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E5F558-DDCE-492F-9047-AC807F11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0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AD4D47-78D3-45F1-B91E-D1AA32E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DB111E-1ABE-48C0-B432-1B031F75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453F9C-BDB3-47C0-A4C3-64E69774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ABB925-664F-4E13-A297-7E468975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32CB8-4F84-4CDC-9CA6-458CBE2C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7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BE01F-1ADC-4952-A050-49E99C56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AEB03E-8EF7-49CE-820E-45FC716C0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6F3B58-179C-400A-BB57-5D35C59D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BDC761-6274-42F2-AEF8-F191B0A0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F5F9CF-6812-4E73-B10C-C4DA959D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C49-F17A-4989-96CA-7DD865B3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3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5E1BF-51D0-43EA-9B89-DE83EF7F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E752B7-0236-4CE1-BE52-DB213C84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769C62-2A3A-4D71-8359-67E676C1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142053-1FBF-4211-906C-F4483199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0B5602A-F42C-4E43-85FF-C301F559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07A62F6-B81F-408C-86AE-CB68F0C8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B068004-9F8A-4CFA-911F-445D048F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430D22A-FDA5-4DA1-AA20-94B216D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69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DA2F03-A641-4DF4-98F5-90E005FF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9CC4F22-5CB4-4AA8-92B3-8718EDFA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5675B2-3C55-45EA-AF0C-B54E5CA3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048A69-3DC4-41EC-8D59-DBC35B03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47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071059D-1755-4046-8CAF-EE8B4A8B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DC2E05-A133-435D-AFAB-59649F9F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79FEA8-ED0B-4056-AEFB-5BD4B585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10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55FF3-18DF-45E4-94A4-BC49E429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B933DC-000B-4698-99A6-7C6FEC68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89B6C91-32E8-4017-BCD0-A70E90559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D1AB8B-A626-4534-9424-D5E3FC7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4FD4DF-3098-4976-9332-CD494465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029A79-C534-4334-8DA4-68C4DF97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31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EF8A9-6B9C-4DEE-919D-D34FC591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46C38C-4BDE-4CEB-991D-7B59A9F1C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F9BC72-AC02-4EFC-A819-B5E5B53C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E538A7-B43D-48CD-97FB-F9CE97E1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352217-972D-4BFE-9B4E-85666DA4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EADFFC-BEED-4758-9582-763A605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95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B4BDE7-1820-4267-A645-BE299212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DF4C46-E91B-4B82-BEE1-A0BD5C5BC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B92C50-34AD-44CC-ADD7-51E41902C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A617-3481-446D-8C85-670CB7DA70C3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2535B4-88BC-490A-A43C-52580473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BB47A2-A80A-4F3E-AD57-69EA085EC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64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изображение_viber_2022-09-05_08-45-27-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7301"/>
            <a:ext cx="12192000" cy="828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410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обучения и воспитания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выявлены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уровням психомоторного развития и готовности к школьному обучению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Зрелый уровень – 29 воспитанников (69%)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уровень готовности к школьному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обучению-12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28,6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ниже среднего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2,4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%);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конец учебного года показатели готовности детей к школе удовлетворительные. У большинства воспитанников сформирована условная готовность к школьному обучению, зона дальнейшего развития благоприятна, при условии поддержки и сопровождения взрослыми.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837" y="345057"/>
          <a:ext cx="10741325" cy="502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детском саду организовано трехразовое питание, питание в ДОУ осуществляется в соответствии с примерным цикличным двухнедельным меню, разработанным на основе физиологических потребностей детей и с учетом рекомендуемых среднесуточных норм питания для детей с 3 до 7 лет. Ежедневно бракеражная комиссия проверяет качество приготовленных блюд.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родплата на питание ребенка в сумме 167 руб. в день, 15 руб. в день на приобретение расходных материалов для обеспечения соблюдения детьми личной гигиены. 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Родительская плата на приобретение расходных материалов для обеспечения соблюдения детьми режима дня и личной гигиены подлежит внесению в полном объеме независимо от количества дней фактического посещения ребенком ДОУ.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Родительская плата вносится ежемесячно до 10 числа текущего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1" y="324853"/>
            <a:ext cx="10812379" cy="62203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10859" y="719665"/>
          <a:ext cx="7570280" cy="6227263"/>
        </p:xfrm>
        <a:graphic>
          <a:graphicData uri="http://schemas.openxmlformats.org/drawingml/2006/table">
            <a:tbl>
              <a:tblPr/>
              <a:tblGrid>
                <a:gridCol w="1892570"/>
                <a:gridCol w="1892570"/>
                <a:gridCol w="1892570"/>
                <a:gridCol w="1892570"/>
              </a:tblGrid>
              <a:tr h="429377">
                <a:tc rowSpan="2"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 (за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отчетный период в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сравнении с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предыдущим годом)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Обучение в вузе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Курсыпереподготовки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Курсыпо повышениюквалификации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Аттестация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семинарах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Посещение методобъединений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08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Обмен опытом на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конференциях, форумах, методических семинарах, круглых столах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Публикация в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профессиональных изданиях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 интернет-ресурсы)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конкурсах профессионального мастерства разного уровня: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6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муниципальныйуровень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77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республиканский/межрегиональный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7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Всероссийский / международный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08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педагогов и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воспитанников (муниципальных, республиканских конкурсах)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57" marR="44357" marT="44357" marB="44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1429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результатов повышения профессиональной компетентности педагогов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года 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педагогами детского сада реализовывались мероприятия 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 показателям: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853"/>
            <a:ext cx="10515600" cy="5110705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работы учреждения соответствуют требованиям государства, запросам родителей: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педагогическими работниками детский сад укомплектован полностью;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педагогических работников: на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2022-2023 год 54,5 % педагогов от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общего педагогического состава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имеют квалификационную категорию,  10% -воспитателей имеют соответствие занимаемой должности,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50 %- педагогов имеют высшее педагогическое образование, 60%-педагоги без категории.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достаточное усвоение обучающимися образовательной программы ДОО.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место высокий процент оздоровления детей, индекс здоровья повысился;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значительно улучшилась РППС по ПМК ДО «Мозаичный ПАРК»: приобретены дидактические пособия, игры, игрушки, методическая литература.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конкурса по бурятскому языку «Лучшая педагогическая практика» Администрацией района подарен саду сертификат на 50 т.р., приобретены дидактические пособия в кабинет бурятского языка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высокая заинтересованность родителей воспитанников результатами воспитания 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обучения детей, результатами деятельности детского сада 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удовлетворены образовательной программой детского сада. Повысился процент участия родителей 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мероприятиях ДОУ.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75% педагоги ДОУ - активные участники творческих конкурсов различного уровня,  а также публикующие свои материалы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интернет-ресурсах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наблюдается активное участие педагогических работников 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методических мероприятиях, фестивалях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расширилась работа в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социуме:  с учреждением культуры и другими образовательными учреждениями,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клубом «Фортуна» активно сотрудничает коллектив в волонтерском движении: плетение маскировочных сетей, изготовление блиндажных свечей.</a:t>
            </a: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199" y="365125"/>
            <a:ext cx="1062696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предложенным  пожеланиям родителей для улучшения качества организации в саду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2023 – 2024 учебном году в целях повышения качества предоставляемых услуг дошкольного образования в ДОУ необходимо провести следующую работу: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Продолжить пополнение развивающей предметно - пространственной среды групп.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Активизировать работу с родителями по использованию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госпаблика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дошкольного учреждения.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Улучшить работу по консультированию родителей по вопросам организации дополнительного образования, коррекционной работы, медицинского обслуживания, профилактической и лечебно – оздоровительной работы, проводимой в дошкольном учреждении.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Продолжить работу по благоустройству прогулочных участков с привлечением родителей.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04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Участие в районном конкурсе «Лучшая практика преподавания бурятского языка»,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17-21.10.2022 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8" y="122722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итогам участия в районном конкурсе детский сад получил сертификат на 50 000 рублей для наполнения предметно-развивающей среды по бурятскому языку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news-service.uralschool.ru/upload/org855/t166692/images/big/frYLncioVuvuU8Ec2vcn1666929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628" y="2600911"/>
            <a:ext cx="4993940" cy="37466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2" name="Picture 4" descr="https://news-service.uralschool.ru/upload/org855/t166692/images/big/pFaxzQLffoAIwH2Vk3z51666929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460" y="1167063"/>
            <a:ext cx="4079541" cy="54393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1115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61737" y="276726"/>
            <a:ext cx="10479505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Проведение районного семинара-практикума в рамках РМО </a:t>
            </a:r>
          </a:p>
        </p:txBody>
      </p:sp>
      <p:pic>
        <p:nvPicPr>
          <p:cNvPr id="5122" name="Picture 2" descr="https://news-service.uralschool.ru/upload/org855/t166994/images/big/5xi6ny3Grh8IEzXeN9YV1669946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07" y="1112921"/>
            <a:ext cx="6168188" cy="46261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s://news-service.uralschool.ru/upload/org855/t166994/images/big/aTtAqCf6yzPtDALdlBFH1669946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6397" y="998620"/>
            <a:ext cx="3571875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7101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Участие в Межрегиональном конкурсе методических и дидактических материалов «Сохраним природу родного края» в рамках празднования Года педагога и наставника и 100-летия образования Республики Бурятия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news-service.uralschool.ru/upload/org855/t168609/images/big/y6taY57UwInjd35eGQub1686097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4690" y="1644317"/>
            <a:ext cx="7520573" cy="47680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11159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05" y="401220"/>
            <a:ext cx="8967537" cy="8211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Участие в Районном конкурсе "Смотр строя и песни", посвященного 78-й годовщине Победы ВОВ среди воспитанников ДОУ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ttps://news-service.uralschool.ru/upload/org855/t168446/images/big/dOQwuadlAj7zaqRmPJoB1684460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533" y="1858879"/>
            <a:ext cx="4762500" cy="35718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19"/>
            <a:ext cx="10515600" cy="4991727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sz="2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Общая характеристика МБДОУ детский сад  «Золотинка»</a:t>
            </a:r>
          </a:p>
          <a:p>
            <a:pPr lvl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год основания  2015 г., открыт 01.02. 2016 г.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Организационно-правовая форма организации: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Учредитель: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« Иволгинский район», Районное управление образования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Юридический адрес: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671050, Республика Бурятия, Иволгинский район, улица Ленина, 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дом 42 «А»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Деятельность: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Режим работы: </a:t>
            </a:r>
            <a:r>
              <a:rPr lang="ru-RU" sz="23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7 часов 00 минут до 18 часов 00 минут, длительность – 10,5часов, 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суббота-воскресенье: выходной.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Руководство учреждения: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заведующий – Туяна Дугаровна Добдонова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Адрес сайта: 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bur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zoloti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tvoysadik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Адрес электронной почты, контактный телефон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GB" sz="2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dszolotinka_ivolginsk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8(30140) 41-0-47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05" y="401220"/>
            <a:ext cx="8967537" cy="8211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Международный фестиваль «Хрустальный Нерпёнок»</a:t>
            </a:r>
          </a:p>
        </p:txBody>
      </p:sp>
      <p:pic>
        <p:nvPicPr>
          <p:cNvPr id="4098" name="Picture 2" descr="https://news-service.uralschool.ru/upload/org855/t168412/images/big/qUQOgNBjM3rGBbfWdX3V1684127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665" y="1195011"/>
            <a:ext cx="6954252" cy="52156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2310063" y="433136"/>
            <a:ext cx="7916779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Районный турнир «Шагай наадан-2023»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5122" name="Picture 2" descr="https://news-service.uralschool.ru/upload/org855/t168231/images/big/sAp7ccwdm8IarM7DPJFm1682315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06" y="1227222"/>
            <a:ext cx="3571875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 descr="https://news-service.uralschool.ru/upload/org855/t168231/images/big/DzHQxrHQljKTA2NlMnGG1682315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069" y="1786689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553452" y="613610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Районный конкурс «Успешный дошкольник-2023»</a:t>
            </a:r>
          </a:p>
        </p:txBody>
      </p:sp>
      <p:pic>
        <p:nvPicPr>
          <p:cNvPr id="7170" name="Picture 2" descr="https://news-service.uralschool.ru/upload/org855/t168187/images/big/7yn5O6lPbgXvK81xdUkh1681874645.jpg"/>
          <p:cNvPicPr>
            <a:picLocks noChangeAspect="1" noChangeArrowheads="1"/>
          </p:cNvPicPr>
          <p:nvPr/>
        </p:nvPicPr>
        <p:blipFill>
          <a:blip r:embed="rId2"/>
          <a:srcRect t="7137" b="15342"/>
          <a:stretch>
            <a:fillRect/>
          </a:stretch>
        </p:blipFill>
        <p:spPr bwMode="auto">
          <a:xfrm>
            <a:off x="997784" y="1287379"/>
            <a:ext cx="2864352" cy="47043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2" name="Picture 4" descr="https://news-service.uralschool.ru/upload/org855/t168187/images/big/tm4v2Wpcc98kNlQgaYov1681874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6312" y="1824872"/>
            <a:ext cx="7273149" cy="34329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360948" y="601579"/>
            <a:ext cx="6051884" cy="109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Участие  в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I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Республиканском конкурсе "Зимующие птицы родного края»</a:t>
            </a:r>
          </a:p>
        </p:txBody>
      </p:sp>
      <p:pic>
        <p:nvPicPr>
          <p:cNvPr id="8194" name="Picture 2" descr="https://news-service.uralschool.ru/upload/org855/t168095/images/big/TE7Br3djpDIcJeFIQUaj1680955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249" y="2219826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news-service.uralschool.ru/upload/org855/t168095/images/big/bIHcxBlDMWenKE4wmv631680955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817" y="288758"/>
            <a:ext cx="4464551" cy="595273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2394284" y="354117"/>
            <a:ext cx="7555180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Республиканский конкурс методических разработок посвященный году педагога и наставника</a:t>
            </a:r>
          </a:p>
        </p:txBody>
      </p:sp>
      <p:pic>
        <p:nvPicPr>
          <p:cNvPr id="9218" name="Picture 2" descr="https://news-service.uralschool.ru/upload/org855/t168095/images/big/h9myKZ7L08m75qolCgwj1680956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7725" y="1123569"/>
            <a:ext cx="3658435" cy="526678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онлайн-конкурс «Лейся, песня Русская»</a:t>
            </a:r>
          </a:p>
        </p:txBody>
      </p:sp>
      <p:pic>
        <p:nvPicPr>
          <p:cNvPr id="9220" name="Picture 4" descr="https://news-service.uralschool.ru/upload/org855/t167774/images/big/EO7GZi97uJ2uuDpl8v2w1677744222.jpg"/>
          <p:cNvPicPr>
            <a:picLocks noChangeAspect="1" noChangeArrowheads="1"/>
          </p:cNvPicPr>
          <p:nvPr/>
        </p:nvPicPr>
        <p:blipFill>
          <a:blip r:embed="rId2"/>
          <a:srcRect t="9853"/>
          <a:stretch>
            <a:fillRect/>
          </a:stretch>
        </p:blipFill>
        <p:spPr bwMode="auto">
          <a:xfrm>
            <a:off x="1322638" y="721896"/>
            <a:ext cx="3610309" cy="56700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2" name="Picture 6" descr="https://news-service.uralschool.ru/upload/org855/t167927/images/big/kjTFIeSKsHS4JIG3HuSU1679277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438" y="746851"/>
            <a:ext cx="4151730" cy="5535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конкурс «Баатар и Дангина-2023»</a:t>
            </a:r>
          </a:p>
        </p:txBody>
      </p:sp>
      <p:pic>
        <p:nvPicPr>
          <p:cNvPr id="8194" name="Picture 2" descr="https://news-service.uralschool.ru/upload/org855/t167774/images/big/CZVztRAmAtDEANEzmgwH1677744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911" y="757989"/>
            <a:ext cx="3790784" cy="557468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6" name="Picture 4" descr="https://news-service.uralschool.ru/upload/org855/t167774/images/big/YiXlZiJzQUXWsJi5rX6O1677744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7438" y="1377616"/>
            <a:ext cx="5671445" cy="44216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4681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Районная спартакиада «Веселые старты» среди воспитанников ДОУ</a:t>
            </a:r>
          </a:p>
        </p:txBody>
      </p:sp>
      <p:pic>
        <p:nvPicPr>
          <p:cNvPr id="7170" name="Picture 2" descr="https://news-service.uralschool.ru/upload/org855/t167564/images/big/YhBzDHxF3tzbMXNMOS9p1675642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86" y="1762627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82" name="Picture 14" descr="https://news-service.uralschool.ru/upload/org855/t167564/images/big/uw5ZUUwSqXZs8fwV5KiX1675642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3238" y="733925"/>
            <a:ext cx="3730625" cy="57043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7101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348916" y="649706"/>
            <a:ext cx="11574379" cy="139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Объект 16">
            <a:extLst>
              <a:ext uri="{FF2B5EF4-FFF2-40B4-BE49-F238E27FC236}">
                <a16:creationId xmlns:a16="http://schemas.microsoft.com/office/drawing/2014/main" xmlns="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938463" y="2454441"/>
            <a:ext cx="5462337" cy="120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конкурс, посвященный дню матери «Милой маме посвящаю...»</a:t>
            </a:r>
          </a:p>
        </p:txBody>
      </p:sp>
      <p:pic>
        <p:nvPicPr>
          <p:cNvPr id="6146" name="Picture 2" descr="https://news-service.uralschool.ru/upload/org855/t167143/images/big/l1T1pcSdsV5GnmCT40LA1671436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207" y="192505"/>
            <a:ext cx="3574214" cy="63501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7101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об администрации МБДОУ детский сад «Золотинка»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Заведующий: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Добдонова Туяна Дугаровна,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общий стаж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- 30 лет, почетный работник сферы воспитания и 			просвещения Российской Федерации, на  должности заведующего – 3года.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Старший воспитатель: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Дашидондокова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Елена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Баировна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педагогический стаж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лет, награждена почетной грамотой МКУ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РУО»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Заведующий хозяйством: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Балалаева Татьяна Ивановна,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стаж работы – 27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лет, награждена почетной грамотой администрации МО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/>
          <a:lstStyle/>
          <a:p>
            <a:pPr indent="0" algn="just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Миссия Учреждения: </a:t>
            </a:r>
          </a:p>
          <a:p>
            <a:pPr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реального образовательного пространства для максимального развития жизненных сил и способностей детей в исключительно ответственный период их жизни от 3 до 7 лет на основе высокоорганизационной культуры учреждения, создание благоприятных условий для полноценного проживания ребенком дошкольного детства, непрерывного накопления культурного опыта деятельности и общения в процессе активного взаимодействия с окружающей средой, общения с другими детьми и взрослыми, развитие психических и физических	качеств в соответствии	с индивидуальными особенностями, обеспечение безопасности жизнедеятельности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Инфраструктура Учреждения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зал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педагога-психолога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бурятского языка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логопеда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медицинский блок: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медицинский кабинет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прививочный кабинет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изолятор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зал со спортивными  модулями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спортивная площадка </a:t>
            </a:r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начало 2022-2023 учебного года численность воспитанников –130 из них:</a:t>
            </a:r>
          </a:p>
          <a:p>
            <a:pPr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Разновозрастная группа «Полянка» 32 ребенка, воспитатель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Музыкова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Валентина Юрьевна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«Лучики» 33 ребенка, воспитатель Калашникова Елена Владимировна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Младшая группа «Радуга» 33 ребенка, воспитатель Базарова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Сэсэг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Анатольевна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Разновозрастная группа «Теремок» 32 ребенка, воспитатель Вампилова Светлана Борисовна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управления дошкольным образовательным учреждением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Управление учреждением строится на принципах единоначалия и самоуправления, обеспечивающих государственно - общественный характер управления Учреждением. Управление в учреждении осуществляет руководитель дошкольного учреждения- заведующий. </a:t>
            </a:r>
          </a:p>
          <a:p>
            <a:pPr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Формами самоуправления Учреждения являются: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Педагогический Совет Учреждения - решает вопросы, связанные с образовательным процессом, повышением квалификации педагогических работников, изучением и распространением педагогического опыта.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собрание коллектива Учреждения-содействует осуществлению управленческих начал, развитию инициативы работников, реализует право на самостоятельность Учреждения в решении вопросов, способствующих оптимальной организации образовательного процесса и финансово-хозяйственной деятельности.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Управляющий совет - содействует объединению усилий семьи и Учреждения в деле воспитания и образования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Особенности образовательного процесса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Предмет деятельности Учреждения: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основной образовательной программы  дошкольного образования. </a:t>
            </a:r>
          </a:p>
          <a:p>
            <a:pPr indent="0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	Цель деятельности Учреждения: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по образовательным программам дошкольного образования, присмотр и уход за детьми. </a:t>
            </a:r>
          </a:p>
          <a:p>
            <a:pPr indent="0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	Виды деятельности Учреждения: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основной образовательной программы дошкольного образования в группах общеразвивающей направленности с приоритетным осуществлением деятельности по развитию детей по нескольким направлениям, таким как познавательно-речевое,  художественно-эстетическое и физическое;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присмотр и уход за детьми;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дополнительных образовательных программ; </a:t>
            </a:r>
          </a:p>
          <a:p>
            <a:pPr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Содержание образовательного процесса определяется основной образовательной программой муниципального бюджетного  дошкольного образовательного учреждения  Детский сад «Золотинка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Посещают курсы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подготовки 20 детей из групп «Лучики», «Теремок», «Полянка»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Дополнительным образованием охвачены воспитанники групп «Полянка», «Теремок», «Лучики»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детский сад «Золотинка» сотрудничает с ЦБС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ОГИБДД, МЧС,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СОШ, РЦДО, РДК «Мир»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Заключено соглашение о сотрудничестве с издательством «Русское слово» об апробации и внедрении программно-методического комплекса «Мозаичный парк» в рамках реализации темы «Педагогические условия позитивной социализации детей раннего и дошкольного возраста»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559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710</Words>
  <Application>Microsoft Office PowerPoint</Application>
  <PresentationFormat>Произвольный</PresentationFormat>
  <Paragraphs>165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Результаты обучения и воспитания</vt:lpstr>
      <vt:lpstr>Слайд 11</vt:lpstr>
      <vt:lpstr>Слайд 12</vt:lpstr>
      <vt:lpstr>Слайд 13</vt:lpstr>
      <vt:lpstr>Слайд 14</vt:lpstr>
      <vt:lpstr>Согласно предложенным  пожеланиям родителей для улучшения качества организации в саду в 2023 – 2024 учебном году в целях повышения качества предоставляемых услуг дошкольного образования в ДОУ необходимо провести следующую работу:  Продолжить пополнение развивающей предметно - пространственной среды групп.  Активизировать работу с родителями по использованию госпаблика дошкольного учреждения.  Улучшить работу по консультированию родителей по вопросам организации дополнительного образования, коррекционной работы, медицинского обслуживания, профилактической и лечебно – оздоровительной работы, проводимой в дошкольном учреждении.  Продолжить работу по благоустройству прогулочных участков с привлечением родителей.</vt:lpstr>
      <vt:lpstr>Участие в районном конкурсе «Лучшая практика преподавания бурятского языка»,  17-21.10.2022 г.</vt:lpstr>
      <vt:lpstr>Слайд 17</vt:lpstr>
      <vt:lpstr>Участие в Межрегиональном конкурсе методических и дидактических материалов «Сохраним природу родного края» в рамках празднования Года педагога и наставника и 100-летия образования Республики Бурятия</vt:lpstr>
      <vt:lpstr>Участие в Районном конкурсе "Смотр строя и песни", посвященного 78-й годовщине Победы ВОВ среди воспитанников ДОУ</vt:lpstr>
      <vt:lpstr>Международный фестиваль «Хрустальный Нерпёнок»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Селма Шарапова</dc:creator>
  <cp:lastModifiedBy>Туяна Дугаровна</cp:lastModifiedBy>
  <cp:revision>119</cp:revision>
  <dcterms:created xsi:type="dcterms:W3CDTF">2020-11-25T00:35:32Z</dcterms:created>
  <dcterms:modified xsi:type="dcterms:W3CDTF">2023-10-23T03:12:33Z</dcterms:modified>
</cp:coreProperties>
</file>