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544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2A22-69B9-4A03-8630-B2A8B7E9ECB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038-843C-4CFC-A8C6-8F4546334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356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2A22-69B9-4A03-8630-B2A8B7E9ECB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038-843C-4CFC-A8C6-8F4546334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706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2A22-69B9-4A03-8630-B2A8B7E9ECB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038-843C-4CFC-A8C6-8F4546334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776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2A22-69B9-4A03-8630-B2A8B7E9ECB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038-843C-4CFC-A8C6-8F4546334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263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2A22-69B9-4A03-8630-B2A8B7E9ECB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038-843C-4CFC-A8C6-8F4546334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85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2A22-69B9-4A03-8630-B2A8B7E9ECB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038-843C-4CFC-A8C6-8F4546334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9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2A22-69B9-4A03-8630-B2A8B7E9ECB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038-843C-4CFC-A8C6-8F4546334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360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2A22-69B9-4A03-8630-B2A8B7E9ECB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038-843C-4CFC-A8C6-8F4546334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916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2A22-69B9-4A03-8630-B2A8B7E9ECB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038-843C-4CFC-A8C6-8F4546334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76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2A22-69B9-4A03-8630-B2A8B7E9ECB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038-843C-4CFC-A8C6-8F4546334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717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2A22-69B9-4A03-8630-B2A8B7E9ECB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038-843C-4CFC-A8C6-8F4546334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91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32A22-69B9-4A03-8630-B2A8B7E9ECB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1038-843C-4CFC-A8C6-8F4546334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44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573" y="342900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/>
              <a:t>6. Системы информации на объекте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5616" y="13463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6 </a:t>
            </a:r>
          </a:p>
          <a:p>
            <a:pPr algn="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Акту обследования ОСИ к паспорту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оступности ОСИ №__ от «____»__________2021г</a:t>
            </a:r>
            <a:r>
              <a:rPr lang="ru-RU" sz="1600" dirty="0" smtClean="0"/>
              <a:t>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87955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5563" y="0"/>
            <a:ext cx="7772400" cy="1470025"/>
          </a:xfrm>
        </p:spPr>
        <p:txBody>
          <a:bodyPr/>
          <a:lstStyle/>
          <a:p>
            <a:r>
              <a:rPr lang="ru-RU" dirty="0" smtClean="0"/>
              <a:t>№</a:t>
            </a:r>
            <a:r>
              <a:rPr lang="ru-RU" smtClean="0"/>
              <a:t>1 </a:t>
            </a:r>
            <a:r>
              <a:rPr lang="ru-RU"/>
              <a:t>Визуальные средства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Admin\Desktop\паспорт доступности\паспорт доступности Солнышко\6\0-02-05-f9fb049a7a4cec96c9ccf5a974d6cdc70381e52816641c276eab0219174ec697_a080c84015fadcc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6667493" cy="5000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9574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5563" y="0"/>
            <a:ext cx="7772400" cy="1470025"/>
          </a:xfrm>
        </p:spPr>
        <p:txBody>
          <a:bodyPr/>
          <a:lstStyle/>
          <a:p>
            <a:r>
              <a:rPr lang="ru-RU" dirty="0" smtClean="0"/>
              <a:t>№</a:t>
            </a:r>
            <a:r>
              <a:rPr lang="ru-RU" dirty="0" smtClean="0"/>
              <a:t>2</a:t>
            </a:r>
            <a:r>
              <a:rPr lang="ru-RU" dirty="0" smtClean="0"/>
              <a:t> </a:t>
            </a:r>
            <a:r>
              <a:rPr lang="ru-RU" dirty="0"/>
              <a:t>Визуальные средства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Admin\Desktop\паспорт доступности\паспорт доступности Солнышко\6\0-02-05-1c26f5f1f394d6799a9b48f8bd1eb1da5d52e11384cedc3f75da6eb5f49e3500_b7f7fc43b2e787d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142984"/>
            <a:ext cx="7286676" cy="54650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9574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5563" y="0"/>
            <a:ext cx="7772400" cy="1470025"/>
          </a:xfrm>
        </p:spPr>
        <p:txBody>
          <a:bodyPr/>
          <a:lstStyle/>
          <a:p>
            <a:r>
              <a:rPr lang="ru-RU" dirty="0" smtClean="0"/>
              <a:t>№</a:t>
            </a:r>
            <a:r>
              <a:rPr lang="ru-RU" dirty="0" smtClean="0"/>
              <a:t>3</a:t>
            </a:r>
            <a:r>
              <a:rPr lang="ru-RU" dirty="0" smtClean="0"/>
              <a:t> </a:t>
            </a:r>
            <a:r>
              <a:rPr lang="ru-RU" dirty="0"/>
              <a:t>Визуальные средства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C:\Users\Admin\Desktop\паспорт доступности\паспорт доступности Солнышко\6\0-02-05-e20631fc2106949b1d524a2b7d9913feb8bcd6eb4a676e9911099510771fdcdf_b76454c6e621e8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37007"/>
            <a:ext cx="7500990" cy="56257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957469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34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6. Системы информации на объекте</vt:lpstr>
      <vt:lpstr>№1 Визуальные средства</vt:lpstr>
      <vt:lpstr>№2 Визуальные средства</vt:lpstr>
      <vt:lpstr>№3 Визуальные средства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Территории, прилегающий к зданию (участка)</dc:title>
  <dc:creator>OEM</dc:creator>
  <cp:lastModifiedBy>Admin</cp:lastModifiedBy>
  <cp:revision>17</cp:revision>
  <cp:lastPrinted>2021-09-29T08:26:41Z</cp:lastPrinted>
  <dcterms:created xsi:type="dcterms:W3CDTF">2020-07-07T05:32:14Z</dcterms:created>
  <dcterms:modified xsi:type="dcterms:W3CDTF">2021-10-07T14:14:16Z</dcterms:modified>
</cp:coreProperties>
</file>